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jMClnAeuvmmJ79+NjO2ZUj+hrV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871159-A8DA-4C3E-9D11-D3EF68A3C33A}">
  <a:tblStyle styleId="{97871159-A8DA-4C3E-9D11-D3EF68A3C33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72"/>
  </p:normalViewPr>
  <p:slideViewPr>
    <p:cSldViewPr snapToGrid="0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D2-4465-8E93-20AAFEEF13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D2-4465-8E93-20AAFEEF13D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8D2-4465-8E93-20AAFEEF13D3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D2-4465-8E93-20AAFEEF1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>
          <a:solidFill>
            <a:srgbClr val="2F2D55"/>
          </a:solidFill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764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" name="Imagem 4" descr="Padrão do plano de fundo&#10;&#10;Descrição gerada automaticamente">
            <a:extLst>
              <a:ext uri="{FF2B5EF4-FFF2-40B4-BE49-F238E27FC236}">
                <a16:creationId xmlns:a16="http://schemas.microsoft.com/office/drawing/2014/main" id="{4A4CF954-980F-DA3E-72A3-077C5DAAFFB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7806978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86;p1">
            <a:extLst>
              <a:ext uri="{FF2B5EF4-FFF2-40B4-BE49-F238E27FC236}">
                <a16:creationId xmlns:a16="http://schemas.microsoft.com/office/drawing/2014/main" id="{6454F0EA-0FAE-4BCC-73A1-7FCD0AA69D2B}"/>
              </a:ext>
            </a:extLst>
          </p:cNvPr>
          <p:cNvSpPr txBox="1">
            <a:spLocks/>
          </p:cNvSpPr>
          <p:nvPr/>
        </p:nvSpPr>
        <p:spPr>
          <a:xfrm>
            <a:off x="1524000" y="78708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7030A0"/>
              </a:buClr>
              <a:buSzPts val="4800"/>
              <a:buFont typeface="Arial"/>
              <a:buNone/>
            </a:pPr>
            <a:r>
              <a:rPr lang="pt-BR" sz="4800" b="1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Insert</a:t>
            </a:r>
            <a:r>
              <a:rPr lang="pt-BR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4800" b="1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r>
              <a:rPr lang="pt-BR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4800" b="1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pt-BR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pt-BR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r>
              <a:rPr lang="pt-BR" sz="4800" b="1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lang="pt-BR" sz="4800" b="1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87;p1">
            <a:extLst>
              <a:ext uri="{FF2B5EF4-FFF2-40B4-BE49-F238E27FC236}">
                <a16:creationId xmlns:a16="http://schemas.microsoft.com/office/drawing/2014/main" id="{6F2CBAE7-5007-2F6E-CEB6-330C0CD9B911}"/>
              </a:ext>
            </a:extLst>
          </p:cNvPr>
          <p:cNvSpPr txBox="1"/>
          <p:nvPr/>
        </p:nvSpPr>
        <p:spPr>
          <a:xfrm>
            <a:off x="1251856" y="3362235"/>
            <a:ext cx="9884229" cy="2309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Authors: Surname, First name. Presenting author with underlined, Affiliations must be numbered in superscript</a:t>
            </a:r>
            <a:r>
              <a:rPr lang="pt-BR" sz="1800" b="1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e.g. </a:t>
            </a:r>
            <a:r>
              <a:rPr lang="pt-BR" sz="18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Sandim, Vanessa</a:t>
            </a:r>
            <a:r>
              <a:rPr lang="pt-BR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B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Nestal de Moraes, Gabriela</a:t>
            </a:r>
            <a:r>
              <a:rPr lang="pt-BR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pt-B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Monteiro, Robson</a:t>
            </a:r>
            <a:r>
              <a:rPr lang="pt-BR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B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B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Instituto de Bioquímica Médica Leopoldo de Meis / UFRJ; </a:t>
            </a:r>
            <a:r>
              <a:rPr lang="pt-BR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pt-B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Instituto Nacional de Câncer - INCA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8;p1">
            <a:extLst>
              <a:ext uri="{FF2B5EF4-FFF2-40B4-BE49-F238E27FC236}">
                <a16:creationId xmlns:a16="http://schemas.microsoft.com/office/drawing/2014/main" id="{0E494C3C-6B7D-B6E6-6DB6-440DAE8E47A8}"/>
              </a:ext>
            </a:extLst>
          </p:cNvPr>
          <p:cNvSpPr txBox="1"/>
          <p:nvPr/>
        </p:nvSpPr>
        <p:spPr>
          <a:xfrm>
            <a:off x="2696754" y="5928788"/>
            <a:ext cx="408432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CONTACT INFORMATION (E-MAIL):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9" name="Google Shape;89;p1">
            <a:extLst>
              <a:ext uri="{FF2B5EF4-FFF2-40B4-BE49-F238E27FC236}">
                <a16:creationId xmlns:a16="http://schemas.microsoft.com/office/drawing/2014/main" id="{52AB0401-796C-91C0-F281-0D296ABE460F}"/>
              </a:ext>
            </a:extLst>
          </p:cNvPr>
          <p:cNvSpPr txBox="1"/>
          <p:nvPr/>
        </p:nvSpPr>
        <p:spPr>
          <a:xfrm>
            <a:off x="328386" y="329157"/>
            <a:ext cx="1348014" cy="11695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INSERT YOU INSTITUTION LOGO HERE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600"/>
              <a:buFont typeface="Arial"/>
              <a:buNone/>
            </a:pPr>
            <a:r>
              <a:rPr lang="pt-BR" sz="36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INTRODUCTION AND AIM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95" name="Google Shape;95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sections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may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be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edited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by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authors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such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size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font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section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distribution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 color </a:t>
            </a:r>
            <a:r>
              <a:rPr lang="pt-BR" sz="2400" dirty="0" err="1">
                <a:latin typeface="Arial"/>
                <a:ea typeface="Arial"/>
                <a:cs typeface="Arial"/>
                <a:sym typeface="Arial"/>
              </a:rPr>
              <a:t>scheme</a:t>
            </a:r>
            <a:r>
              <a:rPr lang="pt-BR" sz="2400" dirty="0"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175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600"/>
              <a:buFont typeface="Arial"/>
              <a:buNone/>
            </a:pPr>
            <a:r>
              <a:rPr lang="pt-BR" sz="3600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METHODOLOGY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/>
          <p:nvPr/>
        </p:nvSpPr>
        <p:spPr>
          <a:xfrm>
            <a:off x="838200" y="1825625"/>
            <a:ext cx="5257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17349" marR="0" lvl="0" indent="-101734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Titles should be in upper and lower case, or all capitals.</a:t>
            </a:r>
            <a:endParaRPr/>
          </a:p>
          <a:p>
            <a:pPr marL="1017349" marR="0" lvl="0" indent="-101734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necessary, use bold characters to emphasize your text.</a:t>
            </a:r>
            <a:endParaRPr/>
          </a:p>
          <a:p>
            <a:pPr marL="1017349" marR="0" lvl="0" indent="-101734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Avoid overcrowd your slide.</a:t>
            </a:r>
            <a:endParaRPr/>
          </a:p>
          <a:p>
            <a:pPr marL="1017349" marR="0" lvl="0" indent="-101734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Spell check and get someone else to proof-read it.</a:t>
            </a:r>
            <a:endParaRPr/>
          </a:p>
        </p:txBody>
      </p:sp>
      <p:grpSp>
        <p:nvGrpSpPr>
          <p:cNvPr id="102" name="Google Shape;102;p3"/>
          <p:cNvGrpSpPr/>
          <p:nvPr/>
        </p:nvGrpSpPr>
        <p:grpSpPr>
          <a:xfrm>
            <a:off x="6925794" y="2516957"/>
            <a:ext cx="4232948" cy="1772239"/>
            <a:chOff x="4556" y="0"/>
            <a:chExt cx="4232948" cy="1772239"/>
          </a:xfrm>
        </p:grpSpPr>
        <p:sp>
          <p:nvSpPr>
            <p:cNvPr id="103" name="Google Shape;103;p3"/>
            <p:cNvSpPr/>
            <p:nvPr/>
          </p:nvSpPr>
          <p:spPr>
            <a:xfrm>
              <a:off x="318154" y="0"/>
              <a:ext cx="3605752" cy="1772239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4556" y="531671"/>
              <a:ext cx="1365413" cy="708895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 txBox="1"/>
            <p:nvPr/>
          </p:nvSpPr>
          <p:spPr>
            <a:xfrm>
              <a:off x="39161" y="566276"/>
              <a:ext cx="1296203" cy="63968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7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Introduction</a:t>
              </a:r>
              <a:endParaRPr sz="17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1438324" y="531671"/>
              <a:ext cx="1365413" cy="708895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 txBox="1"/>
            <p:nvPr/>
          </p:nvSpPr>
          <p:spPr>
            <a:xfrm>
              <a:off x="1472929" y="566276"/>
              <a:ext cx="1296203" cy="63968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Results</a:t>
              </a:r>
              <a:endParaRPr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2872091" y="531671"/>
              <a:ext cx="1365413" cy="708895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 txBox="1"/>
            <p:nvPr/>
          </p:nvSpPr>
          <p:spPr>
            <a:xfrm>
              <a:off x="2906696" y="566276"/>
              <a:ext cx="1296203" cy="63968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Conclusion</a:t>
              </a:r>
              <a:endParaRPr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/>
          <p:nvPr/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600"/>
              <a:buFont typeface="Arial"/>
              <a:buNone/>
            </a:pPr>
            <a:r>
              <a:rPr lang="pt-BR" sz="3600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839788" y="2220988"/>
            <a:ext cx="5157787" cy="408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Images such as photographs, graphs, diagrams, logos, etc, can be added. 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Avoid long tables. They will be difficult to read.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aware of the image size you are importing. 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Graphs created in different programs (e.g.. Prism) should be saved as image (.jpeg or .tiff).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6" name="Google Shape;116;p4"/>
          <p:cNvGraphicFramePr/>
          <p:nvPr>
            <p:extLst>
              <p:ext uri="{D42A27DB-BD31-4B8C-83A1-F6EECF244321}">
                <p14:modId xmlns:p14="http://schemas.microsoft.com/office/powerpoint/2010/main" val="1761411449"/>
              </p:ext>
            </p:extLst>
          </p:nvPr>
        </p:nvGraphicFramePr>
        <p:xfrm>
          <a:off x="6736080" y="2446239"/>
          <a:ext cx="4715538" cy="3158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Google Shape;121;p5"/>
          <p:cNvGraphicFramePr/>
          <p:nvPr/>
        </p:nvGraphicFramePr>
        <p:xfrm>
          <a:off x="1932914" y="2568997"/>
          <a:ext cx="7974650" cy="2757125"/>
        </p:xfrm>
        <a:graphic>
          <a:graphicData uri="http://schemas.openxmlformats.org/drawingml/2006/table">
            <a:tbl>
              <a:tblPr firstRow="1" bandRow="1">
                <a:noFill/>
                <a:tableStyleId>{97871159-A8DA-4C3E-9D11-D3EF68A3C33A}</a:tableStyleId>
              </a:tblPr>
              <a:tblGrid>
                <a:gridCol w="31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6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5325" marR="95325" marT="47650" marB="476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2" name="Google Shape;122;p5"/>
          <p:cNvSpPr txBox="1"/>
          <p:nvPr/>
        </p:nvSpPr>
        <p:spPr>
          <a:xfrm>
            <a:off x="1604485" y="1981116"/>
            <a:ext cx="8321941" cy="776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360000" rIns="360000" bIns="360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1">
                <a:solidFill>
                  <a:srgbClr val="3C4B46"/>
                </a:solidFill>
                <a:latin typeface="Arial"/>
                <a:ea typeface="Arial"/>
                <a:cs typeface="Arial"/>
                <a:sym typeface="Arial"/>
              </a:rPr>
              <a:t>Captions </a:t>
            </a:r>
            <a:r>
              <a:rPr lang="pt-BR" sz="18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justified and </a:t>
            </a:r>
            <a:r>
              <a:rPr lang="pt-BR" sz="1800" i="1">
                <a:solidFill>
                  <a:srgbClr val="3C4B46"/>
                </a:solidFill>
                <a:latin typeface="Arial"/>
                <a:ea typeface="Arial"/>
                <a:cs typeface="Arial"/>
                <a:sym typeface="Arial"/>
              </a:rPr>
              <a:t>italic font</a:t>
            </a:r>
            <a:endParaRPr sz="1800" i="1">
              <a:solidFill>
                <a:srgbClr val="3C4B4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600"/>
              <a:buFont typeface="Arial"/>
              <a:buNone/>
            </a:pPr>
            <a:r>
              <a:rPr lang="pt-BR" sz="36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/>
          <p:nvPr/>
        </p:nvSpPr>
        <p:spPr>
          <a:xfrm>
            <a:off x="7249841" y="1625852"/>
            <a:ext cx="3037840" cy="364744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00" scaled="0"/>
          </a:gra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1895521" y="1690688"/>
            <a:ext cx="3037840" cy="364744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00" scaled="0"/>
          </a:gra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 txBox="1"/>
          <p:nvPr/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600"/>
              <a:buFont typeface="Arial"/>
              <a:buNone/>
            </a:pPr>
            <a:r>
              <a:rPr lang="pt-BR" sz="3600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1895521" y="5120892"/>
            <a:ext cx="3037840" cy="96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i="1">
                <a:solidFill>
                  <a:srgbClr val="3C4B46"/>
                </a:solidFill>
                <a:latin typeface="Arial"/>
                <a:ea typeface="Arial"/>
                <a:cs typeface="Arial"/>
                <a:sym typeface="Arial"/>
              </a:rPr>
              <a:t>Captions </a:t>
            </a:r>
            <a:r>
              <a:rPr lang="pt-BR" sz="14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justified and </a:t>
            </a:r>
            <a:r>
              <a:rPr lang="pt-BR" sz="1400" i="1">
                <a:solidFill>
                  <a:srgbClr val="3C4B46"/>
                </a:solidFill>
                <a:latin typeface="Arial"/>
                <a:ea typeface="Arial"/>
                <a:cs typeface="Arial"/>
                <a:sym typeface="Arial"/>
              </a:rPr>
              <a:t>italic font.</a:t>
            </a:r>
            <a:endParaRPr sz="1400" i="1">
              <a:solidFill>
                <a:srgbClr val="3C4B4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6"/>
          <p:cNvSpPr txBox="1">
            <a:spLocks noGrp="1"/>
          </p:cNvSpPr>
          <p:nvPr>
            <p:ph type="body" idx="2"/>
          </p:nvPr>
        </p:nvSpPr>
        <p:spPr>
          <a:xfrm>
            <a:off x="1895522" y="1690688"/>
            <a:ext cx="3037840" cy="36474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6"/>
          <p:cNvSpPr txBox="1">
            <a:spLocks noGrp="1"/>
          </p:cNvSpPr>
          <p:nvPr>
            <p:ph type="body" idx="4"/>
          </p:nvPr>
        </p:nvSpPr>
        <p:spPr>
          <a:xfrm>
            <a:off x="7249841" y="1625852"/>
            <a:ext cx="3037840" cy="36474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6"/>
          <p:cNvSpPr txBox="1"/>
          <p:nvPr/>
        </p:nvSpPr>
        <p:spPr>
          <a:xfrm>
            <a:off x="7249841" y="5056056"/>
            <a:ext cx="3037840" cy="96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i="1">
                <a:solidFill>
                  <a:srgbClr val="3C4B46"/>
                </a:solidFill>
                <a:latin typeface="Arial"/>
                <a:ea typeface="Arial"/>
                <a:cs typeface="Arial"/>
                <a:sym typeface="Arial"/>
              </a:rPr>
              <a:t>Captions </a:t>
            </a:r>
            <a:r>
              <a:rPr lang="pt-BR" sz="14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justified and </a:t>
            </a:r>
            <a:r>
              <a:rPr lang="pt-BR" sz="1400" i="1">
                <a:solidFill>
                  <a:srgbClr val="3C4B46"/>
                </a:solidFill>
                <a:latin typeface="Arial"/>
                <a:ea typeface="Arial"/>
                <a:cs typeface="Arial"/>
                <a:sym typeface="Arial"/>
              </a:rPr>
              <a:t>italic font.</a:t>
            </a:r>
            <a:endParaRPr sz="1400" i="1">
              <a:solidFill>
                <a:srgbClr val="3C4B4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600"/>
              <a:buFont typeface="Arial"/>
              <a:buNone/>
            </a:pPr>
            <a:r>
              <a:rPr lang="pt-BR" sz="3600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0" name="Google Shape;140;p7"/>
          <p:cNvSpPr txBox="1"/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Clique para editar os estilos de texto Mestres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Segundo nível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Terceiro nível</a:t>
            </a:r>
            <a:endParaRPr/>
          </a:p>
          <a:p>
            <a:pPr marL="16002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Quarto nível</a:t>
            </a:r>
            <a:endParaRPr/>
          </a:p>
          <a:p>
            <a:pPr marL="20574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Quinto nível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600"/>
              <a:buFont typeface="Arial"/>
              <a:buNone/>
            </a:pPr>
            <a:r>
              <a:rPr lang="pt-BR" sz="3600" b="1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REFERENCES (OPTIONAL)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6" name="Google Shape;146;p8"/>
          <p:cNvSpPr txBox="1"/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Clique para editar os estilos de texto Mestres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Segundo nível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Terceiro nível</a:t>
            </a:r>
            <a:endParaRPr/>
          </a:p>
          <a:p>
            <a:pPr marL="16002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Quarto nível</a:t>
            </a:r>
            <a:endParaRPr/>
          </a:p>
          <a:p>
            <a:pPr marL="20574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Quinto nível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"/>
          <p:cNvSpPr txBox="1"/>
          <p:nvPr/>
        </p:nvSpPr>
        <p:spPr>
          <a:xfrm>
            <a:off x="330199" y="712335"/>
            <a:ext cx="557348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000"/>
              <a:buFont typeface="Arial"/>
              <a:buNone/>
            </a:pPr>
            <a:r>
              <a:rPr lang="pt-BR" sz="3000" b="1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ACKNOWLEDGEMENTS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52" name="Google Shape;152;p9"/>
          <p:cNvSpPr txBox="1"/>
          <p:nvPr/>
        </p:nvSpPr>
        <p:spPr>
          <a:xfrm>
            <a:off x="1721394" y="5995590"/>
            <a:ext cx="40843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CONTACT INFORMATION (E-MAIL):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53" name="Google Shape;153;p9"/>
          <p:cNvSpPr txBox="1">
            <a:spLocks noGrp="1"/>
          </p:cNvSpPr>
          <p:nvPr>
            <p:ph type="title"/>
          </p:nvPr>
        </p:nvSpPr>
        <p:spPr>
          <a:xfrm>
            <a:off x="6172200" y="733426"/>
            <a:ext cx="5181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1B7"/>
              </a:buClr>
              <a:buSzPts val="3000"/>
              <a:buFont typeface="Arial"/>
              <a:buNone/>
            </a:pPr>
            <a:r>
              <a:rPr lang="pt-BR" sz="3000" b="1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SUPPORTED BY</a:t>
            </a:r>
            <a:endParaRPr sz="3000" b="1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9"/>
          <p:cNvSpPr txBox="1">
            <a:spLocks noGrp="1"/>
          </p:cNvSpPr>
          <p:nvPr>
            <p:ph type="body" idx="1"/>
          </p:nvPr>
        </p:nvSpPr>
        <p:spPr>
          <a:xfrm>
            <a:off x="446314" y="1825625"/>
            <a:ext cx="5181600" cy="392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88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dirty="0"/>
          </a:p>
        </p:txBody>
      </p:sp>
      <p:sp>
        <p:nvSpPr>
          <p:cNvPr id="155" name="Google Shape;155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92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88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268</Words>
  <Application>Microsoft Macintosh PowerPoint</Application>
  <PresentationFormat>Widescreen</PresentationFormat>
  <Paragraphs>43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Apresentação do PowerPoint</vt:lpstr>
      <vt:lpstr>INTRODUCTION AND AIM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SUPPORTED 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here your  slide title</dc:title>
  <dc:creator>Fernando Gameleira</dc:creator>
  <cp:lastModifiedBy>Fernando Gameleira</cp:lastModifiedBy>
  <cp:revision>4</cp:revision>
  <dcterms:created xsi:type="dcterms:W3CDTF">2020-10-02T10:47:56Z</dcterms:created>
  <dcterms:modified xsi:type="dcterms:W3CDTF">2024-07-30T21:54:15Z</dcterms:modified>
</cp:coreProperties>
</file>