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004000" cy="35661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232" userDrawn="1">
          <p15:clr>
            <a:srgbClr val="A4A3A4"/>
          </p15:clr>
        </p15:guide>
        <p15:guide id="2" pos="1012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 showGuides="1">
      <p:cViewPr>
        <p:scale>
          <a:sx n="35" d="100"/>
          <a:sy n="35" d="100"/>
        </p:scale>
        <p:origin x="176" y="144"/>
      </p:cViewPr>
      <p:guideLst>
        <p:guide orient="horz" pos="11232"/>
        <p:guide pos="101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Série 1</c:v>
                </c:pt>
              </c:strCache>
            </c:strRef>
          </c:tx>
          <c:spPr>
            <a:solidFill>
              <a:schemeClr val="accent3">
                <a:shade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Planilha1!$A$2:$A$5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Planilha1!$B$2:$B$5</c:f>
              <c:numCache>
                <c:formatCode>General</c:formatCode>
                <c:ptCount val="4"/>
                <c:pt idx="0">
                  <c:v>4</c:v>
                </c:pt>
                <c:pt idx="1">
                  <c:v>2.2000000000000002</c:v>
                </c:pt>
                <c:pt idx="2">
                  <c:v>3.5</c:v>
                </c:pt>
                <c:pt idx="3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CC-4214-9DBC-D7DBF3C12C0A}"/>
            </c:ext>
          </c:extLst>
        </c:ser>
        <c:ser>
          <c:idx val="1"/>
          <c:order val="1"/>
          <c:tx>
            <c:strRef>
              <c:f>Planilha1!$C$1</c:f>
              <c:strCache>
                <c:ptCount val="1"/>
                <c:pt idx="0">
                  <c:v>Série 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Planilha1!$A$2:$A$5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Planilha1!$C$2:$C$5</c:f>
              <c:numCache>
                <c:formatCode>General</c:formatCode>
                <c:ptCount val="4"/>
                <c:pt idx="0">
                  <c:v>2</c:v>
                </c:pt>
                <c:pt idx="1">
                  <c:v>4</c:v>
                </c:pt>
                <c:pt idx="2">
                  <c:v>1.8</c:v>
                </c:pt>
                <c:pt idx="3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8CC-4214-9DBC-D7DBF3C12C0A}"/>
            </c:ext>
          </c:extLst>
        </c:ser>
        <c:ser>
          <c:idx val="2"/>
          <c:order val="2"/>
          <c:tx>
            <c:strRef>
              <c:f>Planilha1!$D$1</c:f>
              <c:strCache>
                <c:ptCount val="1"/>
                <c:pt idx="0">
                  <c:v>Série 3</c:v>
                </c:pt>
              </c:strCache>
            </c:strRef>
          </c:tx>
          <c:spPr>
            <a:solidFill>
              <a:schemeClr val="accent3">
                <a:tint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Planilha1!$A$2:$A$5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Planilha1!$D$2:$D$5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8CC-4214-9DBC-D7DBF3C12C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9792751"/>
        <c:axId val="468591967"/>
      </c:barChart>
      <c:catAx>
        <c:axId val="2397927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t-BR"/>
          </a:p>
        </c:txPr>
        <c:crossAx val="468591967"/>
        <c:crosses val="autoZero"/>
        <c:auto val="1"/>
        <c:lblAlgn val="ctr"/>
        <c:lblOffset val="100"/>
        <c:noMultiLvlLbl val="0"/>
      </c:catAx>
      <c:valAx>
        <c:axId val="4685919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t-BR"/>
          </a:p>
        </c:txPr>
        <c:crossAx val="2397927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9301847298577435"/>
          <c:y val="0.88799090433744299"/>
          <c:w val="0.63784138140592994"/>
          <c:h val="0.1120090956625570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596A38-CA50-459E-B18C-56C212181BEF}" type="doc">
      <dgm:prSet loTypeId="urn:microsoft.com/office/officeart/2005/8/layout/hProcess9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EDAA1A38-9B27-4C3D-AE32-A4F86B17B397}">
      <dgm:prSet phldrT="[Texto]"/>
      <dgm:spPr>
        <a:gradFill rotWithShape="0">
          <a:gsLst>
            <a:gs pos="99000">
              <a:schemeClr val="tx1"/>
            </a:gs>
            <a:gs pos="0">
              <a:schemeClr val="tx1"/>
            </a:gs>
            <a:gs pos="50000">
              <a:schemeClr val="tx1"/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</a:gradFill>
        <a:ln>
          <a:solidFill>
            <a:schemeClr val="tx1"/>
          </a:solidFill>
        </a:ln>
      </dgm:spPr>
      <dgm:t>
        <a:bodyPr/>
        <a:lstStyle/>
        <a:p>
          <a:r>
            <a:rPr lang="pt-BR" dirty="0">
              <a:solidFill>
                <a:schemeClr val="bg1"/>
              </a:solidFill>
            </a:rPr>
            <a:t>Abstract</a:t>
          </a:r>
        </a:p>
      </dgm:t>
    </dgm:pt>
    <dgm:pt modelId="{A8D81BDA-2CDF-462F-8D7A-C67F98B35519}" type="parTrans" cxnId="{B03D7334-11C1-4A5D-AED7-EF4CF4002BB3}">
      <dgm:prSet/>
      <dgm:spPr/>
      <dgm:t>
        <a:bodyPr/>
        <a:lstStyle/>
        <a:p>
          <a:endParaRPr lang="pt-BR"/>
        </a:p>
      </dgm:t>
    </dgm:pt>
    <dgm:pt modelId="{64C47478-1972-4F08-8807-CEFFF41354C6}" type="sibTrans" cxnId="{B03D7334-11C1-4A5D-AED7-EF4CF4002BB3}">
      <dgm:prSet/>
      <dgm:spPr/>
      <dgm:t>
        <a:bodyPr/>
        <a:lstStyle/>
        <a:p>
          <a:endParaRPr lang="pt-BR"/>
        </a:p>
      </dgm:t>
    </dgm:pt>
    <dgm:pt modelId="{13E39E1D-2D1E-4FC5-AF76-AE2AA499DF4D}">
      <dgm:prSet phldrT="[Texto]"/>
      <dgm:spPr>
        <a:gradFill rotWithShape="0">
          <a:gsLst>
            <a:gs pos="0">
              <a:schemeClr val="tx1"/>
            </a:gs>
            <a:gs pos="50000">
              <a:schemeClr val="tx1"/>
            </a:gs>
            <a:gs pos="100000">
              <a:schemeClr val="tx1"/>
            </a:gs>
          </a:gsLst>
        </a:gradFill>
      </dgm:spPr>
      <dgm:t>
        <a:bodyPr/>
        <a:lstStyle/>
        <a:p>
          <a:r>
            <a:rPr lang="pt-BR" dirty="0" err="1"/>
            <a:t>Results</a:t>
          </a:r>
          <a:endParaRPr lang="pt-BR" dirty="0"/>
        </a:p>
      </dgm:t>
    </dgm:pt>
    <dgm:pt modelId="{8839B2AC-0897-40FE-8DB6-24D3CBC0B6E1}" type="parTrans" cxnId="{48E17A35-8AEB-4A87-B552-F4E25029F04A}">
      <dgm:prSet/>
      <dgm:spPr/>
      <dgm:t>
        <a:bodyPr/>
        <a:lstStyle/>
        <a:p>
          <a:endParaRPr lang="pt-BR"/>
        </a:p>
      </dgm:t>
    </dgm:pt>
    <dgm:pt modelId="{D72D3AB4-4B3E-4BDF-B634-4F1D8B9E85EA}" type="sibTrans" cxnId="{48E17A35-8AEB-4A87-B552-F4E25029F04A}">
      <dgm:prSet/>
      <dgm:spPr/>
      <dgm:t>
        <a:bodyPr/>
        <a:lstStyle/>
        <a:p>
          <a:endParaRPr lang="pt-BR"/>
        </a:p>
      </dgm:t>
    </dgm:pt>
    <dgm:pt modelId="{D2BA3C39-C26B-4FFD-BEFB-216F9AD1DC15}">
      <dgm:prSet phldrT="[Texto]"/>
      <dgm:spPr>
        <a:gradFill rotWithShape="0">
          <a:gsLst>
            <a:gs pos="0">
              <a:schemeClr val="tx1"/>
            </a:gs>
            <a:gs pos="50000">
              <a:schemeClr val="tx1"/>
            </a:gs>
            <a:gs pos="100000">
              <a:schemeClr val="tx1"/>
            </a:gs>
          </a:gsLst>
        </a:gradFill>
      </dgm:spPr>
      <dgm:t>
        <a:bodyPr/>
        <a:lstStyle/>
        <a:p>
          <a:r>
            <a:rPr lang="pt-BR" dirty="0" err="1"/>
            <a:t>Conclusion</a:t>
          </a:r>
          <a:endParaRPr lang="pt-BR" dirty="0"/>
        </a:p>
      </dgm:t>
    </dgm:pt>
    <dgm:pt modelId="{5B0C1A0E-4ECC-4BE2-9E27-624CD8734360}" type="parTrans" cxnId="{9BCAD723-BDED-48B7-BFA9-99B043303870}">
      <dgm:prSet/>
      <dgm:spPr/>
      <dgm:t>
        <a:bodyPr/>
        <a:lstStyle/>
        <a:p>
          <a:endParaRPr lang="pt-BR"/>
        </a:p>
      </dgm:t>
    </dgm:pt>
    <dgm:pt modelId="{21BE7E68-3A8D-44B0-81E6-97FCE5B31A19}" type="sibTrans" cxnId="{9BCAD723-BDED-48B7-BFA9-99B043303870}">
      <dgm:prSet/>
      <dgm:spPr/>
      <dgm:t>
        <a:bodyPr/>
        <a:lstStyle/>
        <a:p>
          <a:endParaRPr lang="pt-BR"/>
        </a:p>
      </dgm:t>
    </dgm:pt>
    <dgm:pt modelId="{F2274483-EE6D-43AE-9956-D00CE25F42C8}" type="pres">
      <dgm:prSet presAssocID="{17596A38-CA50-459E-B18C-56C212181BEF}" presName="CompostProcess" presStyleCnt="0">
        <dgm:presLayoutVars>
          <dgm:dir/>
          <dgm:resizeHandles val="exact"/>
        </dgm:presLayoutVars>
      </dgm:prSet>
      <dgm:spPr/>
    </dgm:pt>
    <dgm:pt modelId="{A0EEE3D4-D428-445C-B05A-38314FA346C1}" type="pres">
      <dgm:prSet presAssocID="{17596A38-CA50-459E-B18C-56C212181BEF}" presName="arrow" presStyleLbl="bgShp" presStyleIdx="0" presStyleCnt="1"/>
      <dgm:spPr>
        <a:solidFill>
          <a:schemeClr val="bg1">
            <a:lumMod val="75000"/>
          </a:schemeClr>
        </a:solidFill>
      </dgm:spPr>
    </dgm:pt>
    <dgm:pt modelId="{7554187B-C799-4B66-B892-53655DABCB3B}" type="pres">
      <dgm:prSet presAssocID="{17596A38-CA50-459E-B18C-56C212181BEF}" presName="linearProcess" presStyleCnt="0"/>
      <dgm:spPr/>
    </dgm:pt>
    <dgm:pt modelId="{3C9EE4CC-C556-448E-B02E-28324BB3FA6D}" type="pres">
      <dgm:prSet presAssocID="{EDAA1A38-9B27-4C3D-AE32-A4F86B17B397}" presName="textNode" presStyleLbl="node1" presStyleIdx="0" presStyleCnt="3">
        <dgm:presLayoutVars>
          <dgm:bulletEnabled val="1"/>
        </dgm:presLayoutVars>
      </dgm:prSet>
      <dgm:spPr/>
    </dgm:pt>
    <dgm:pt modelId="{B04BBB6C-AEE9-4289-89D6-DCBEA83097BA}" type="pres">
      <dgm:prSet presAssocID="{64C47478-1972-4F08-8807-CEFFF41354C6}" presName="sibTrans" presStyleCnt="0"/>
      <dgm:spPr/>
    </dgm:pt>
    <dgm:pt modelId="{3C7C4E9C-EA96-4A55-B3B3-6E36F77C6A95}" type="pres">
      <dgm:prSet presAssocID="{13E39E1D-2D1E-4FC5-AF76-AE2AA499DF4D}" presName="textNode" presStyleLbl="node1" presStyleIdx="1" presStyleCnt="3">
        <dgm:presLayoutVars>
          <dgm:bulletEnabled val="1"/>
        </dgm:presLayoutVars>
      </dgm:prSet>
      <dgm:spPr/>
    </dgm:pt>
    <dgm:pt modelId="{F5370A0C-1CC2-4EE7-BB42-7EC29773B737}" type="pres">
      <dgm:prSet presAssocID="{D72D3AB4-4B3E-4BDF-B634-4F1D8B9E85EA}" presName="sibTrans" presStyleCnt="0"/>
      <dgm:spPr/>
    </dgm:pt>
    <dgm:pt modelId="{36AF6D07-38AF-4F60-8519-16EE68769A11}" type="pres">
      <dgm:prSet presAssocID="{D2BA3C39-C26B-4FFD-BEFB-216F9AD1DC15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9BCAD723-BDED-48B7-BFA9-99B043303870}" srcId="{17596A38-CA50-459E-B18C-56C212181BEF}" destId="{D2BA3C39-C26B-4FFD-BEFB-216F9AD1DC15}" srcOrd="2" destOrd="0" parTransId="{5B0C1A0E-4ECC-4BE2-9E27-624CD8734360}" sibTransId="{21BE7E68-3A8D-44B0-81E6-97FCE5B31A19}"/>
    <dgm:cxn modelId="{B03D7334-11C1-4A5D-AED7-EF4CF4002BB3}" srcId="{17596A38-CA50-459E-B18C-56C212181BEF}" destId="{EDAA1A38-9B27-4C3D-AE32-A4F86B17B397}" srcOrd="0" destOrd="0" parTransId="{A8D81BDA-2CDF-462F-8D7A-C67F98B35519}" sibTransId="{64C47478-1972-4F08-8807-CEFFF41354C6}"/>
    <dgm:cxn modelId="{48E17A35-8AEB-4A87-B552-F4E25029F04A}" srcId="{17596A38-CA50-459E-B18C-56C212181BEF}" destId="{13E39E1D-2D1E-4FC5-AF76-AE2AA499DF4D}" srcOrd="1" destOrd="0" parTransId="{8839B2AC-0897-40FE-8DB6-24D3CBC0B6E1}" sibTransId="{D72D3AB4-4B3E-4BDF-B634-4F1D8B9E85EA}"/>
    <dgm:cxn modelId="{52396B4A-31B8-481D-9280-D82B5EA628BF}" type="presOf" srcId="{EDAA1A38-9B27-4C3D-AE32-A4F86B17B397}" destId="{3C9EE4CC-C556-448E-B02E-28324BB3FA6D}" srcOrd="0" destOrd="0" presId="urn:microsoft.com/office/officeart/2005/8/layout/hProcess9"/>
    <dgm:cxn modelId="{40167172-F1F4-4042-84A1-428A024D71A6}" type="presOf" srcId="{D2BA3C39-C26B-4FFD-BEFB-216F9AD1DC15}" destId="{36AF6D07-38AF-4F60-8519-16EE68769A11}" srcOrd="0" destOrd="0" presId="urn:microsoft.com/office/officeart/2005/8/layout/hProcess9"/>
    <dgm:cxn modelId="{A64B0A90-BCA5-4698-A46E-6F6E9ADFD04E}" type="presOf" srcId="{17596A38-CA50-459E-B18C-56C212181BEF}" destId="{F2274483-EE6D-43AE-9956-D00CE25F42C8}" srcOrd="0" destOrd="0" presId="urn:microsoft.com/office/officeart/2005/8/layout/hProcess9"/>
    <dgm:cxn modelId="{F7EB46EA-85A8-49D0-8C7B-1A164F2D9EB4}" type="presOf" srcId="{13E39E1D-2D1E-4FC5-AF76-AE2AA499DF4D}" destId="{3C7C4E9C-EA96-4A55-B3B3-6E36F77C6A95}" srcOrd="0" destOrd="0" presId="urn:microsoft.com/office/officeart/2005/8/layout/hProcess9"/>
    <dgm:cxn modelId="{DCE17290-1D34-4B98-BD2E-F82F900F3127}" type="presParOf" srcId="{F2274483-EE6D-43AE-9956-D00CE25F42C8}" destId="{A0EEE3D4-D428-445C-B05A-38314FA346C1}" srcOrd="0" destOrd="0" presId="urn:microsoft.com/office/officeart/2005/8/layout/hProcess9"/>
    <dgm:cxn modelId="{9FAEE4DE-7A0B-4178-8903-A1D1EAA3E07A}" type="presParOf" srcId="{F2274483-EE6D-43AE-9956-D00CE25F42C8}" destId="{7554187B-C799-4B66-B892-53655DABCB3B}" srcOrd="1" destOrd="0" presId="urn:microsoft.com/office/officeart/2005/8/layout/hProcess9"/>
    <dgm:cxn modelId="{B6F81202-DA77-40D7-92B6-0229EFED29FE}" type="presParOf" srcId="{7554187B-C799-4B66-B892-53655DABCB3B}" destId="{3C9EE4CC-C556-448E-B02E-28324BB3FA6D}" srcOrd="0" destOrd="0" presId="urn:microsoft.com/office/officeart/2005/8/layout/hProcess9"/>
    <dgm:cxn modelId="{190CCD9B-F3BC-49B8-90D4-3F69D42C8372}" type="presParOf" srcId="{7554187B-C799-4B66-B892-53655DABCB3B}" destId="{B04BBB6C-AEE9-4289-89D6-DCBEA83097BA}" srcOrd="1" destOrd="0" presId="urn:microsoft.com/office/officeart/2005/8/layout/hProcess9"/>
    <dgm:cxn modelId="{9636542D-FDFB-401B-B7D7-875A5B286FE7}" type="presParOf" srcId="{7554187B-C799-4B66-B892-53655DABCB3B}" destId="{3C7C4E9C-EA96-4A55-B3B3-6E36F77C6A95}" srcOrd="2" destOrd="0" presId="urn:microsoft.com/office/officeart/2005/8/layout/hProcess9"/>
    <dgm:cxn modelId="{4B089E65-A370-427D-9B86-973AC2449E61}" type="presParOf" srcId="{7554187B-C799-4B66-B892-53655DABCB3B}" destId="{F5370A0C-1CC2-4EE7-BB42-7EC29773B737}" srcOrd="3" destOrd="0" presId="urn:microsoft.com/office/officeart/2005/8/layout/hProcess9"/>
    <dgm:cxn modelId="{9615CB1F-2A9A-4DCC-A088-A01F75B69F8C}" type="presParOf" srcId="{7554187B-C799-4B66-B892-53655DABCB3B}" destId="{36AF6D07-38AF-4F60-8519-16EE68769A11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EEE3D4-D428-445C-B05A-38314FA346C1}">
      <dsp:nvSpPr>
        <dsp:cNvPr id="0" name=""/>
        <dsp:cNvSpPr/>
      </dsp:nvSpPr>
      <dsp:spPr>
        <a:xfrm>
          <a:off x="677070" y="0"/>
          <a:ext cx="7673467" cy="3502024"/>
        </a:xfrm>
        <a:prstGeom prst="rightArrow">
          <a:avLst/>
        </a:prstGeom>
        <a:solidFill>
          <a:schemeClr val="bg1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C9EE4CC-C556-448E-B02E-28324BB3FA6D}">
      <dsp:nvSpPr>
        <dsp:cNvPr id="0" name=""/>
        <dsp:cNvSpPr/>
      </dsp:nvSpPr>
      <dsp:spPr>
        <a:xfrm>
          <a:off x="4461" y="1050607"/>
          <a:ext cx="2796701" cy="1400809"/>
        </a:xfrm>
        <a:prstGeom prst="roundRect">
          <a:avLst/>
        </a:prstGeom>
        <a:gradFill rotWithShape="0">
          <a:gsLst>
            <a:gs pos="99000">
              <a:schemeClr val="tx1"/>
            </a:gs>
            <a:gs pos="0">
              <a:schemeClr val="tx1"/>
            </a:gs>
            <a:gs pos="50000">
              <a:schemeClr val="tx1"/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solidFill>
            <a:schemeClr val="tx1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100" kern="1200" dirty="0">
              <a:solidFill>
                <a:schemeClr val="bg1"/>
              </a:solidFill>
            </a:rPr>
            <a:t>Abstract</a:t>
          </a:r>
        </a:p>
      </dsp:txBody>
      <dsp:txXfrm>
        <a:off x="72843" y="1118989"/>
        <a:ext cx="2659937" cy="1264045"/>
      </dsp:txXfrm>
    </dsp:sp>
    <dsp:sp modelId="{3C7C4E9C-EA96-4A55-B3B3-6E36F77C6A95}">
      <dsp:nvSpPr>
        <dsp:cNvPr id="0" name=""/>
        <dsp:cNvSpPr/>
      </dsp:nvSpPr>
      <dsp:spPr>
        <a:xfrm>
          <a:off x="3115453" y="1050607"/>
          <a:ext cx="2796701" cy="1400809"/>
        </a:xfrm>
        <a:prstGeom prst="roundRect">
          <a:avLst/>
        </a:prstGeom>
        <a:gradFill rotWithShape="0">
          <a:gsLst>
            <a:gs pos="0">
              <a:schemeClr val="tx1"/>
            </a:gs>
            <a:gs pos="50000">
              <a:schemeClr val="tx1"/>
            </a:gs>
            <a:gs pos="100000">
              <a:schemeClr val="tx1"/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100" kern="1200" dirty="0" err="1"/>
            <a:t>Results</a:t>
          </a:r>
          <a:endParaRPr lang="pt-BR" sz="4100" kern="1200" dirty="0"/>
        </a:p>
      </dsp:txBody>
      <dsp:txXfrm>
        <a:off x="3183835" y="1118989"/>
        <a:ext cx="2659937" cy="1264045"/>
      </dsp:txXfrm>
    </dsp:sp>
    <dsp:sp modelId="{36AF6D07-38AF-4F60-8519-16EE68769A11}">
      <dsp:nvSpPr>
        <dsp:cNvPr id="0" name=""/>
        <dsp:cNvSpPr/>
      </dsp:nvSpPr>
      <dsp:spPr>
        <a:xfrm>
          <a:off x="6226446" y="1050607"/>
          <a:ext cx="2796701" cy="1400809"/>
        </a:xfrm>
        <a:prstGeom prst="roundRect">
          <a:avLst/>
        </a:prstGeom>
        <a:gradFill rotWithShape="0">
          <a:gsLst>
            <a:gs pos="0">
              <a:schemeClr val="tx1"/>
            </a:gs>
            <a:gs pos="50000">
              <a:schemeClr val="tx1"/>
            </a:gs>
            <a:gs pos="100000">
              <a:schemeClr val="tx1"/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100" kern="1200" dirty="0" err="1"/>
            <a:t>Conclusion</a:t>
          </a:r>
          <a:endParaRPr lang="pt-BR" sz="4100" kern="1200" dirty="0"/>
        </a:p>
      </dsp:txBody>
      <dsp:txXfrm>
        <a:off x="6294828" y="1118989"/>
        <a:ext cx="2659937" cy="12640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00300" y="5836288"/>
            <a:ext cx="27203400" cy="12415520"/>
          </a:xfrm>
        </p:spPr>
        <p:txBody>
          <a:bodyPr anchor="b"/>
          <a:lstStyle>
            <a:lvl1pPr algn="ctr">
              <a:defRPr sz="21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00500" y="18730598"/>
            <a:ext cx="24003000" cy="8609962"/>
          </a:xfrm>
        </p:spPr>
        <p:txBody>
          <a:bodyPr/>
          <a:lstStyle>
            <a:lvl1pPr marL="0" indent="0" algn="ctr">
              <a:buNone/>
              <a:defRPr sz="8400"/>
            </a:lvl1pPr>
            <a:lvl2pPr marL="1600200" indent="0" algn="ctr">
              <a:buNone/>
              <a:defRPr sz="7000"/>
            </a:lvl2pPr>
            <a:lvl3pPr marL="3200400" indent="0" algn="ctr">
              <a:buNone/>
              <a:defRPr sz="6300"/>
            </a:lvl3pPr>
            <a:lvl4pPr marL="4800600" indent="0" algn="ctr">
              <a:buNone/>
              <a:defRPr sz="5600"/>
            </a:lvl4pPr>
            <a:lvl5pPr marL="6400800" indent="0" algn="ctr">
              <a:buNone/>
              <a:defRPr sz="5600"/>
            </a:lvl5pPr>
            <a:lvl6pPr marL="8001000" indent="0" algn="ctr">
              <a:buNone/>
              <a:defRPr sz="5600"/>
            </a:lvl6pPr>
            <a:lvl7pPr marL="9601200" indent="0" algn="ctr">
              <a:buNone/>
              <a:defRPr sz="5600"/>
            </a:lvl7pPr>
            <a:lvl8pPr marL="11201400" indent="0" algn="ctr">
              <a:buNone/>
              <a:defRPr sz="5600"/>
            </a:lvl8pPr>
            <a:lvl9pPr marL="12801600" indent="0" algn="ctr">
              <a:buNone/>
              <a:defRPr sz="5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B24DE-2641-482D-8142-10696DF76B68}" type="datetimeFigureOut">
              <a:rPr lang="pt-BR" smtClean="0"/>
              <a:t>30/07/2024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4BC0-11CE-468C-BA37-F7CA12702E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1186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B24DE-2641-482D-8142-10696DF76B68}" type="datetimeFigureOut">
              <a:rPr lang="pt-BR" smtClean="0"/>
              <a:t>30/07/2024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4BC0-11CE-468C-BA37-F7CA12702E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5722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902864" y="1898650"/>
            <a:ext cx="6900863" cy="3022155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00277" y="1898650"/>
            <a:ext cx="20302538" cy="3022155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B24DE-2641-482D-8142-10696DF76B68}" type="datetimeFigureOut">
              <a:rPr lang="pt-BR" smtClean="0"/>
              <a:t>30/07/2024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4BC0-11CE-468C-BA37-F7CA12702E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2278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B24DE-2641-482D-8142-10696DF76B68}" type="datetimeFigureOut">
              <a:rPr lang="pt-BR" smtClean="0"/>
              <a:t>30/07/2024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4BC0-11CE-468C-BA37-F7CA12702E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1019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3608" y="8890646"/>
            <a:ext cx="27603450" cy="14834232"/>
          </a:xfrm>
        </p:spPr>
        <p:txBody>
          <a:bodyPr anchor="b"/>
          <a:lstStyle>
            <a:lvl1pPr>
              <a:defRPr sz="21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83608" y="23865216"/>
            <a:ext cx="27603450" cy="7800972"/>
          </a:xfrm>
        </p:spPr>
        <p:txBody>
          <a:bodyPr/>
          <a:lstStyle>
            <a:lvl1pPr marL="0" indent="0">
              <a:buNone/>
              <a:defRPr sz="8400">
                <a:solidFill>
                  <a:schemeClr val="tx1"/>
                </a:solidFill>
              </a:defRPr>
            </a:lvl1pPr>
            <a:lvl2pPr marL="1600200" indent="0">
              <a:buNone/>
              <a:defRPr sz="7000">
                <a:solidFill>
                  <a:schemeClr val="tx1">
                    <a:tint val="75000"/>
                  </a:schemeClr>
                </a:solidFill>
              </a:defRPr>
            </a:lvl2pPr>
            <a:lvl3pPr marL="32004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3pPr>
            <a:lvl4pPr marL="480060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640080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800100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960120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120140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280160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B24DE-2641-482D-8142-10696DF76B68}" type="datetimeFigureOut">
              <a:rPr lang="pt-BR" smtClean="0"/>
              <a:t>30/07/2024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4BC0-11CE-468C-BA37-F7CA12702E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7732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00275" y="9493250"/>
            <a:ext cx="13601700" cy="2262695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02025" y="9493250"/>
            <a:ext cx="13601700" cy="2262695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B24DE-2641-482D-8142-10696DF76B68}" type="datetimeFigureOut">
              <a:rPr lang="pt-BR" smtClean="0"/>
              <a:t>30/07/2024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4BC0-11CE-468C-BA37-F7CA12702E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7272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4443" y="1898658"/>
            <a:ext cx="27603450" cy="6892928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447" y="8742048"/>
            <a:ext cx="13539190" cy="4284342"/>
          </a:xfrm>
        </p:spPr>
        <p:txBody>
          <a:bodyPr anchor="b"/>
          <a:lstStyle>
            <a:lvl1pPr marL="0" indent="0">
              <a:buNone/>
              <a:defRPr sz="8400" b="1"/>
            </a:lvl1pPr>
            <a:lvl2pPr marL="1600200" indent="0">
              <a:buNone/>
              <a:defRPr sz="7000" b="1"/>
            </a:lvl2pPr>
            <a:lvl3pPr marL="3200400" indent="0">
              <a:buNone/>
              <a:defRPr sz="6300" b="1"/>
            </a:lvl3pPr>
            <a:lvl4pPr marL="4800600" indent="0">
              <a:buNone/>
              <a:defRPr sz="5600" b="1"/>
            </a:lvl4pPr>
            <a:lvl5pPr marL="6400800" indent="0">
              <a:buNone/>
              <a:defRPr sz="5600" b="1"/>
            </a:lvl5pPr>
            <a:lvl6pPr marL="8001000" indent="0">
              <a:buNone/>
              <a:defRPr sz="5600" b="1"/>
            </a:lvl6pPr>
            <a:lvl7pPr marL="9601200" indent="0">
              <a:buNone/>
              <a:defRPr sz="5600" b="1"/>
            </a:lvl7pPr>
            <a:lvl8pPr marL="11201400" indent="0">
              <a:buNone/>
              <a:defRPr sz="5600" b="1"/>
            </a:lvl8pPr>
            <a:lvl9pPr marL="12801600" indent="0">
              <a:buNone/>
              <a:defRPr sz="5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4447" y="13026390"/>
            <a:ext cx="13539190" cy="1915985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202027" y="8742048"/>
            <a:ext cx="13605869" cy="4284342"/>
          </a:xfrm>
        </p:spPr>
        <p:txBody>
          <a:bodyPr anchor="b"/>
          <a:lstStyle>
            <a:lvl1pPr marL="0" indent="0">
              <a:buNone/>
              <a:defRPr sz="8400" b="1"/>
            </a:lvl1pPr>
            <a:lvl2pPr marL="1600200" indent="0">
              <a:buNone/>
              <a:defRPr sz="7000" b="1"/>
            </a:lvl2pPr>
            <a:lvl3pPr marL="3200400" indent="0">
              <a:buNone/>
              <a:defRPr sz="6300" b="1"/>
            </a:lvl3pPr>
            <a:lvl4pPr marL="4800600" indent="0">
              <a:buNone/>
              <a:defRPr sz="5600" b="1"/>
            </a:lvl4pPr>
            <a:lvl5pPr marL="6400800" indent="0">
              <a:buNone/>
              <a:defRPr sz="5600" b="1"/>
            </a:lvl5pPr>
            <a:lvl6pPr marL="8001000" indent="0">
              <a:buNone/>
              <a:defRPr sz="5600" b="1"/>
            </a:lvl6pPr>
            <a:lvl7pPr marL="9601200" indent="0">
              <a:buNone/>
              <a:defRPr sz="5600" b="1"/>
            </a:lvl7pPr>
            <a:lvl8pPr marL="11201400" indent="0">
              <a:buNone/>
              <a:defRPr sz="5600" b="1"/>
            </a:lvl8pPr>
            <a:lvl9pPr marL="12801600" indent="0">
              <a:buNone/>
              <a:defRPr sz="5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202027" y="13026390"/>
            <a:ext cx="13605869" cy="1915985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B24DE-2641-482D-8142-10696DF76B68}" type="datetimeFigureOut">
              <a:rPr lang="pt-BR" smtClean="0"/>
              <a:t>30/07/2024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4BC0-11CE-468C-BA37-F7CA12702E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7977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B24DE-2641-482D-8142-10696DF76B68}" type="datetimeFigureOut">
              <a:rPr lang="pt-BR" smtClean="0"/>
              <a:t>30/07/2024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4BC0-11CE-468C-BA37-F7CA12702E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2837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B24DE-2641-482D-8142-10696DF76B68}" type="datetimeFigureOut">
              <a:rPr lang="pt-BR" smtClean="0"/>
              <a:t>30/07/2024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4BC0-11CE-468C-BA37-F7CA12702E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6089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4444" y="2377440"/>
            <a:ext cx="10322123" cy="8321040"/>
          </a:xfrm>
        </p:spPr>
        <p:txBody>
          <a:bodyPr anchor="b"/>
          <a:lstStyle>
            <a:lvl1pPr>
              <a:defRPr sz="11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05869" y="5134618"/>
            <a:ext cx="16202025" cy="25342850"/>
          </a:xfrm>
        </p:spPr>
        <p:txBody>
          <a:bodyPr/>
          <a:lstStyle>
            <a:lvl1pPr>
              <a:defRPr sz="11200"/>
            </a:lvl1pPr>
            <a:lvl2pPr>
              <a:defRPr sz="9800"/>
            </a:lvl2pPr>
            <a:lvl3pPr>
              <a:defRPr sz="8400"/>
            </a:lvl3pPr>
            <a:lvl4pPr>
              <a:defRPr sz="7000"/>
            </a:lvl4pPr>
            <a:lvl5pPr>
              <a:defRPr sz="7000"/>
            </a:lvl5pPr>
            <a:lvl6pPr>
              <a:defRPr sz="7000"/>
            </a:lvl6pPr>
            <a:lvl7pPr>
              <a:defRPr sz="7000"/>
            </a:lvl7pPr>
            <a:lvl8pPr>
              <a:defRPr sz="7000"/>
            </a:lvl8pPr>
            <a:lvl9pPr>
              <a:defRPr sz="7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04444" y="10698480"/>
            <a:ext cx="10322123" cy="19820258"/>
          </a:xfrm>
        </p:spPr>
        <p:txBody>
          <a:bodyPr/>
          <a:lstStyle>
            <a:lvl1pPr marL="0" indent="0">
              <a:buNone/>
              <a:defRPr sz="5600"/>
            </a:lvl1pPr>
            <a:lvl2pPr marL="1600200" indent="0">
              <a:buNone/>
              <a:defRPr sz="4900"/>
            </a:lvl2pPr>
            <a:lvl3pPr marL="3200400" indent="0">
              <a:buNone/>
              <a:defRPr sz="4200"/>
            </a:lvl3pPr>
            <a:lvl4pPr marL="4800600" indent="0">
              <a:buNone/>
              <a:defRPr sz="3500"/>
            </a:lvl4pPr>
            <a:lvl5pPr marL="6400800" indent="0">
              <a:buNone/>
              <a:defRPr sz="3500"/>
            </a:lvl5pPr>
            <a:lvl6pPr marL="8001000" indent="0">
              <a:buNone/>
              <a:defRPr sz="3500"/>
            </a:lvl6pPr>
            <a:lvl7pPr marL="9601200" indent="0">
              <a:buNone/>
              <a:defRPr sz="3500"/>
            </a:lvl7pPr>
            <a:lvl8pPr marL="11201400" indent="0">
              <a:buNone/>
              <a:defRPr sz="3500"/>
            </a:lvl8pPr>
            <a:lvl9pPr marL="12801600" indent="0">
              <a:buNone/>
              <a:defRPr sz="35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B24DE-2641-482D-8142-10696DF76B68}" type="datetimeFigureOut">
              <a:rPr lang="pt-BR" smtClean="0"/>
              <a:t>30/07/2024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4BC0-11CE-468C-BA37-F7CA12702E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9185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4444" y="2377440"/>
            <a:ext cx="10322123" cy="8321040"/>
          </a:xfrm>
        </p:spPr>
        <p:txBody>
          <a:bodyPr anchor="b"/>
          <a:lstStyle>
            <a:lvl1pPr>
              <a:defRPr sz="11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605869" y="5134618"/>
            <a:ext cx="16202025" cy="25342850"/>
          </a:xfrm>
        </p:spPr>
        <p:txBody>
          <a:bodyPr anchor="t"/>
          <a:lstStyle>
            <a:lvl1pPr marL="0" indent="0">
              <a:buNone/>
              <a:defRPr sz="11200"/>
            </a:lvl1pPr>
            <a:lvl2pPr marL="1600200" indent="0">
              <a:buNone/>
              <a:defRPr sz="9800"/>
            </a:lvl2pPr>
            <a:lvl3pPr marL="3200400" indent="0">
              <a:buNone/>
              <a:defRPr sz="8400"/>
            </a:lvl3pPr>
            <a:lvl4pPr marL="4800600" indent="0">
              <a:buNone/>
              <a:defRPr sz="7000"/>
            </a:lvl4pPr>
            <a:lvl5pPr marL="6400800" indent="0">
              <a:buNone/>
              <a:defRPr sz="7000"/>
            </a:lvl5pPr>
            <a:lvl6pPr marL="8001000" indent="0">
              <a:buNone/>
              <a:defRPr sz="7000"/>
            </a:lvl6pPr>
            <a:lvl7pPr marL="9601200" indent="0">
              <a:buNone/>
              <a:defRPr sz="7000"/>
            </a:lvl7pPr>
            <a:lvl8pPr marL="11201400" indent="0">
              <a:buNone/>
              <a:defRPr sz="7000"/>
            </a:lvl8pPr>
            <a:lvl9pPr marL="12801600" indent="0">
              <a:buNone/>
              <a:defRPr sz="7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04444" y="10698480"/>
            <a:ext cx="10322123" cy="19820258"/>
          </a:xfrm>
        </p:spPr>
        <p:txBody>
          <a:bodyPr/>
          <a:lstStyle>
            <a:lvl1pPr marL="0" indent="0">
              <a:buNone/>
              <a:defRPr sz="5600"/>
            </a:lvl1pPr>
            <a:lvl2pPr marL="1600200" indent="0">
              <a:buNone/>
              <a:defRPr sz="4900"/>
            </a:lvl2pPr>
            <a:lvl3pPr marL="3200400" indent="0">
              <a:buNone/>
              <a:defRPr sz="4200"/>
            </a:lvl3pPr>
            <a:lvl4pPr marL="4800600" indent="0">
              <a:buNone/>
              <a:defRPr sz="3500"/>
            </a:lvl4pPr>
            <a:lvl5pPr marL="6400800" indent="0">
              <a:buNone/>
              <a:defRPr sz="3500"/>
            </a:lvl5pPr>
            <a:lvl6pPr marL="8001000" indent="0">
              <a:buNone/>
              <a:defRPr sz="3500"/>
            </a:lvl6pPr>
            <a:lvl7pPr marL="9601200" indent="0">
              <a:buNone/>
              <a:defRPr sz="3500"/>
            </a:lvl7pPr>
            <a:lvl8pPr marL="11201400" indent="0">
              <a:buNone/>
              <a:defRPr sz="3500"/>
            </a:lvl8pPr>
            <a:lvl9pPr marL="12801600" indent="0">
              <a:buNone/>
              <a:defRPr sz="35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B24DE-2641-482D-8142-10696DF76B68}" type="datetimeFigureOut">
              <a:rPr lang="pt-BR" smtClean="0"/>
              <a:t>30/07/2024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4BC0-11CE-468C-BA37-F7CA12702E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6616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00275" y="1898658"/>
            <a:ext cx="27603450" cy="68929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0275" y="9493250"/>
            <a:ext cx="27603450" cy="226269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00275" y="33053028"/>
            <a:ext cx="7200900" cy="18986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DB24DE-2641-482D-8142-10696DF76B68}" type="datetimeFigureOut">
              <a:rPr lang="pt-BR" smtClean="0"/>
              <a:t>30/07/2024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01325" y="33053028"/>
            <a:ext cx="10801350" cy="18986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602825" y="33053028"/>
            <a:ext cx="7200900" cy="18986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C4BC0-11CE-468C-BA37-F7CA12702ECE}" type="slidenum">
              <a:rPr lang="pt-BR" smtClean="0"/>
              <a:t>‹nº›</a:t>
            </a:fld>
            <a:endParaRPr lang="pt-BR"/>
          </a:p>
        </p:txBody>
      </p:sp>
      <p:pic>
        <p:nvPicPr>
          <p:cNvPr id="8" name="Imagem 7" descr="Padrão do plano de fundo&#10;&#10;Descrição gerada automaticamente">
            <a:extLst>
              <a:ext uri="{FF2B5EF4-FFF2-40B4-BE49-F238E27FC236}">
                <a16:creationId xmlns:a16="http://schemas.microsoft.com/office/drawing/2014/main" id="{0271B56C-301C-5767-C9C4-6A95A8E724A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792" y="0"/>
            <a:ext cx="32272800" cy="20665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515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00400" rtl="0" eaLnBrk="1" latinLnBrk="0" hangingPunct="1">
        <a:lnSpc>
          <a:spcPct val="90000"/>
        </a:lnSpc>
        <a:spcBef>
          <a:spcPct val="0"/>
        </a:spcBef>
        <a:buNone/>
        <a:defRPr sz="1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0100" indent="-800100" algn="l" defTabSz="3200400" rtl="0" eaLnBrk="1" latinLnBrk="0" hangingPunct="1">
        <a:lnSpc>
          <a:spcPct val="90000"/>
        </a:lnSpc>
        <a:spcBef>
          <a:spcPts val="3500"/>
        </a:spcBef>
        <a:buFont typeface="Arial" panose="020B0604020202020204" pitchFamily="34" charset="0"/>
        <a:buChar char="•"/>
        <a:defRPr sz="9800" kern="1200">
          <a:solidFill>
            <a:schemeClr val="tx1"/>
          </a:solidFill>
          <a:latin typeface="+mn-lt"/>
          <a:ea typeface="+mn-ea"/>
          <a:cs typeface="+mn-cs"/>
        </a:defRPr>
      </a:lvl1pPr>
      <a:lvl2pPr marL="2400300" indent="-800100" algn="l" defTabSz="3200400" rtl="0" eaLnBrk="1" latinLnBrk="0" hangingPunct="1">
        <a:lnSpc>
          <a:spcPct val="90000"/>
        </a:lnSpc>
        <a:spcBef>
          <a:spcPts val="175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2pPr>
      <a:lvl3pPr marL="4000500" indent="-800100" algn="l" defTabSz="3200400" rtl="0" eaLnBrk="1" latinLnBrk="0" hangingPunct="1">
        <a:lnSpc>
          <a:spcPct val="90000"/>
        </a:lnSpc>
        <a:spcBef>
          <a:spcPts val="1750"/>
        </a:spcBef>
        <a:buFont typeface="Arial" panose="020B0604020202020204" pitchFamily="34" charset="0"/>
        <a:buChar char="•"/>
        <a:defRPr sz="7000" kern="1200">
          <a:solidFill>
            <a:schemeClr val="tx1"/>
          </a:solidFill>
          <a:latin typeface="+mn-lt"/>
          <a:ea typeface="+mn-ea"/>
          <a:cs typeface="+mn-cs"/>
        </a:defRPr>
      </a:lvl3pPr>
      <a:lvl4pPr marL="5600700" indent="-800100" algn="l" defTabSz="3200400" rtl="0" eaLnBrk="1" latinLnBrk="0" hangingPunct="1">
        <a:lnSpc>
          <a:spcPct val="90000"/>
        </a:lnSpc>
        <a:spcBef>
          <a:spcPts val="1750"/>
        </a:spcBef>
        <a:buFont typeface="Arial" panose="020B0604020202020204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4pPr>
      <a:lvl5pPr marL="7200900" indent="-800100" algn="l" defTabSz="3200400" rtl="0" eaLnBrk="1" latinLnBrk="0" hangingPunct="1">
        <a:lnSpc>
          <a:spcPct val="90000"/>
        </a:lnSpc>
        <a:spcBef>
          <a:spcPts val="1750"/>
        </a:spcBef>
        <a:buFont typeface="Arial" panose="020B0604020202020204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5pPr>
      <a:lvl6pPr marL="8801100" indent="-800100" algn="l" defTabSz="3200400" rtl="0" eaLnBrk="1" latinLnBrk="0" hangingPunct="1">
        <a:lnSpc>
          <a:spcPct val="90000"/>
        </a:lnSpc>
        <a:spcBef>
          <a:spcPts val="1750"/>
        </a:spcBef>
        <a:buFont typeface="Arial" panose="020B0604020202020204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6pPr>
      <a:lvl7pPr marL="10401300" indent="-800100" algn="l" defTabSz="3200400" rtl="0" eaLnBrk="1" latinLnBrk="0" hangingPunct="1">
        <a:lnSpc>
          <a:spcPct val="90000"/>
        </a:lnSpc>
        <a:spcBef>
          <a:spcPts val="1750"/>
        </a:spcBef>
        <a:buFont typeface="Arial" panose="020B0604020202020204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7pPr>
      <a:lvl8pPr marL="12001500" indent="-800100" algn="l" defTabSz="3200400" rtl="0" eaLnBrk="1" latinLnBrk="0" hangingPunct="1">
        <a:lnSpc>
          <a:spcPct val="90000"/>
        </a:lnSpc>
        <a:spcBef>
          <a:spcPts val="1750"/>
        </a:spcBef>
        <a:buFont typeface="Arial" panose="020B0604020202020204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8pPr>
      <a:lvl9pPr marL="13601700" indent="-800100" algn="l" defTabSz="3200400" rtl="0" eaLnBrk="1" latinLnBrk="0" hangingPunct="1">
        <a:lnSpc>
          <a:spcPct val="90000"/>
        </a:lnSpc>
        <a:spcBef>
          <a:spcPts val="1750"/>
        </a:spcBef>
        <a:buFont typeface="Arial" panose="020B0604020202020204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00400" rtl="0" eaLnBrk="1" latinLnBrk="0" hangingPunct="1">
        <a:defRPr sz="6300" kern="1200">
          <a:solidFill>
            <a:schemeClr val="tx1"/>
          </a:solidFill>
          <a:latin typeface="+mn-lt"/>
          <a:ea typeface="+mn-ea"/>
          <a:cs typeface="+mn-cs"/>
        </a:defRPr>
      </a:lvl1pPr>
      <a:lvl2pPr marL="1600200" algn="l" defTabSz="3200400" rtl="0" eaLnBrk="1" latinLnBrk="0" hangingPunct="1">
        <a:defRPr sz="6300" kern="1200">
          <a:solidFill>
            <a:schemeClr val="tx1"/>
          </a:solidFill>
          <a:latin typeface="+mn-lt"/>
          <a:ea typeface="+mn-ea"/>
          <a:cs typeface="+mn-cs"/>
        </a:defRPr>
      </a:lvl2pPr>
      <a:lvl3pPr marL="3200400" algn="l" defTabSz="3200400" rtl="0" eaLnBrk="1" latinLnBrk="0" hangingPunct="1">
        <a:defRPr sz="63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600" algn="l" defTabSz="3200400" rtl="0" eaLnBrk="1" latinLnBrk="0" hangingPunct="1">
        <a:defRPr sz="6300" kern="1200">
          <a:solidFill>
            <a:schemeClr val="tx1"/>
          </a:solidFill>
          <a:latin typeface="+mn-lt"/>
          <a:ea typeface="+mn-ea"/>
          <a:cs typeface="+mn-cs"/>
        </a:defRPr>
      </a:lvl4pPr>
      <a:lvl5pPr marL="6400800" algn="l" defTabSz="3200400" rtl="0" eaLnBrk="1" latinLnBrk="0" hangingPunct="1">
        <a:defRPr sz="6300" kern="1200">
          <a:solidFill>
            <a:schemeClr val="tx1"/>
          </a:solidFill>
          <a:latin typeface="+mn-lt"/>
          <a:ea typeface="+mn-ea"/>
          <a:cs typeface="+mn-cs"/>
        </a:defRPr>
      </a:lvl5pPr>
      <a:lvl6pPr marL="8001000" algn="l" defTabSz="3200400" rtl="0" eaLnBrk="1" latinLnBrk="0" hangingPunct="1">
        <a:defRPr sz="6300" kern="1200">
          <a:solidFill>
            <a:schemeClr val="tx1"/>
          </a:solidFill>
          <a:latin typeface="+mn-lt"/>
          <a:ea typeface="+mn-ea"/>
          <a:cs typeface="+mn-cs"/>
        </a:defRPr>
      </a:lvl6pPr>
      <a:lvl7pPr marL="9601200" algn="l" defTabSz="3200400" rtl="0" eaLnBrk="1" latinLnBrk="0" hangingPunct="1">
        <a:defRPr sz="6300" kern="1200">
          <a:solidFill>
            <a:schemeClr val="tx1"/>
          </a:solidFill>
          <a:latin typeface="+mn-lt"/>
          <a:ea typeface="+mn-ea"/>
          <a:cs typeface="+mn-cs"/>
        </a:defRPr>
      </a:lvl7pPr>
      <a:lvl8pPr marL="11201400" algn="l" defTabSz="3200400" rtl="0" eaLnBrk="1" latinLnBrk="0" hangingPunct="1">
        <a:defRPr sz="6300" kern="1200">
          <a:solidFill>
            <a:schemeClr val="tx1"/>
          </a:solidFill>
          <a:latin typeface="+mn-lt"/>
          <a:ea typeface="+mn-ea"/>
          <a:cs typeface="+mn-cs"/>
        </a:defRPr>
      </a:lvl8pPr>
      <a:lvl9pPr marL="12801600" algn="l" defTabSz="3200400" rtl="0" eaLnBrk="1" latinLnBrk="0" hangingPunct="1">
        <a:defRPr sz="6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chart" Target="../charts/char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BF0A823C-EB58-0E17-EF8F-B7DEF0C7E196}"/>
              </a:ext>
            </a:extLst>
          </p:cNvPr>
          <p:cNvSpPr txBox="1"/>
          <p:nvPr/>
        </p:nvSpPr>
        <p:spPr>
          <a:xfrm>
            <a:off x="2882900" y="863600"/>
            <a:ext cx="25069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Insert</a:t>
            </a:r>
            <a:r>
              <a:rPr lang="pt-BR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  <a:r>
              <a:rPr lang="pt-BR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pt-BR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pt-BR" sz="6600" b="1" dirty="0">
                <a:latin typeface="Arial" panose="020B0604020202020204" pitchFamily="34" charset="0"/>
                <a:cs typeface="Arial" panose="020B0604020202020204" pitchFamily="34" charset="0"/>
              </a:rPr>
              <a:t>poster </a:t>
            </a:r>
            <a:r>
              <a:rPr lang="pt-BR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endParaRPr lang="pt-BR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6526BA6F-6EDD-61E2-6330-1CA48B50660C}"/>
              </a:ext>
            </a:extLst>
          </p:cNvPr>
          <p:cNvSpPr txBox="1"/>
          <p:nvPr/>
        </p:nvSpPr>
        <p:spPr>
          <a:xfrm>
            <a:off x="3187700" y="3225800"/>
            <a:ext cx="24879300" cy="3207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AU" sz="4400" b="1" dirty="0">
                <a:latin typeface="Arial" panose="020B0604020202020204" pitchFamily="34" charset="0"/>
                <a:cs typeface="Arial" panose="020B0604020202020204" pitchFamily="34" charset="0"/>
              </a:rPr>
              <a:t>Authors: Surname, First name. Presenting author underlined, </a:t>
            </a:r>
          </a:p>
          <a:p>
            <a:pPr algn="ctr">
              <a:spcBef>
                <a:spcPct val="20000"/>
              </a:spcBef>
            </a:pPr>
            <a:r>
              <a:rPr lang="en-AU" sz="4400" b="1" dirty="0">
                <a:latin typeface="Arial" panose="020B0604020202020204" pitchFamily="34" charset="0"/>
                <a:cs typeface="Arial" panose="020B0604020202020204" pitchFamily="34" charset="0"/>
              </a:rPr>
              <a:t>Affiliations must be numbered in superscript</a:t>
            </a:r>
            <a:r>
              <a:rPr lang="en-AU" sz="44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  <a:p>
            <a:pPr algn="ctr">
              <a:spcBef>
                <a:spcPct val="20000"/>
              </a:spcBef>
            </a:pPr>
            <a:r>
              <a:rPr lang="en-AU" sz="4400" dirty="0">
                <a:latin typeface="Arial" panose="020B0604020202020204" pitchFamily="34" charset="0"/>
                <a:cs typeface="Arial" panose="020B0604020202020204" pitchFamily="34" charset="0"/>
              </a:rPr>
              <a:t>e.g. </a:t>
            </a:r>
            <a:r>
              <a:rPr lang="pt-BR" sz="4400" u="sng" dirty="0">
                <a:latin typeface="Arial" panose="020B0604020202020204" pitchFamily="34" charset="0"/>
                <a:cs typeface="Arial" panose="020B0604020202020204" pitchFamily="34" charset="0"/>
              </a:rPr>
              <a:t>Sandim, Vanessa</a:t>
            </a:r>
            <a:r>
              <a:rPr lang="en-US" sz="4400" baseline="300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1</a:t>
            </a:r>
            <a:r>
              <a:rPr lang="en-US" sz="44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Nestal</a:t>
            </a:r>
            <a:r>
              <a:rPr lang="en-US" sz="44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de </a:t>
            </a:r>
            <a:r>
              <a:rPr lang="en-US" sz="4400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Moraes</a:t>
            </a:r>
            <a:r>
              <a:rPr lang="en-US" sz="44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, Gabriela</a:t>
            </a:r>
            <a:r>
              <a:rPr lang="en-US" sz="4400" baseline="300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2</a:t>
            </a:r>
            <a:r>
              <a:rPr lang="en-US" sz="44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and Monteiro, Robson</a:t>
            </a:r>
            <a:r>
              <a:rPr lang="en-US" sz="4400" baseline="300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1</a:t>
            </a:r>
            <a:r>
              <a:rPr lang="en-US" sz="44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ct val="20000"/>
              </a:spcBef>
            </a:pPr>
            <a:r>
              <a:rPr lang="en-AU" sz="44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AU" sz="4400" dirty="0">
                <a:latin typeface="Arial" panose="020B0604020202020204" pitchFamily="34" charset="0"/>
                <a:cs typeface="Arial" panose="020B0604020202020204" pitchFamily="34" charset="0"/>
              </a:rPr>
              <a:t>Instituto de </a:t>
            </a:r>
            <a:r>
              <a:rPr lang="en-AU" sz="4400" dirty="0" err="1">
                <a:latin typeface="Arial" panose="020B0604020202020204" pitchFamily="34" charset="0"/>
                <a:cs typeface="Arial" panose="020B0604020202020204" pitchFamily="34" charset="0"/>
              </a:rPr>
              <a:t>Bioquímica</a:t>
            </a:r>
            <a:r>
              <a:rPr lang="en-AU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4400" dirty="0" err="1">
                <a:latin typeface="Arial" panose="020B0604020202020204" pitchFamily="34" charset="0"/>
                <a:cs typeface="Arial" panose="020B0604020202020204" pitchFamily="34" charset="0"/>
              </a:rPr>
              <a:t>Médica</a:t>
            </a:r>
            <a:r>
              <a:rPr lang="en-AU" sz="4400" dirty="0">
                <a:latin typeface="Arial" panose="020B0604020202020204" pitchFamily="34" charset="0"/>
                <a:cs typeface="Arial" panose="020B0604020202020204" pitchFamily="34" charset="0"/>
              </a:rPr>
              <a:t> Leopoldo de </a:t>
            </a:r>
            <a:r>
              <a:rPr lang="en-AU" sz="4400" dirty="0" err="1">
                <a:latin typeface="Arial" panose="020B0604020202020204" pitchFamily="34" charset="0"/>
                <a:cs typeface="Arial" panose="020B0604020202020204" pitchFamily="34" charset="0"/>
              </a:rPr>
              <a:t>Meis</a:t>
            </a:r>
            <a:r>
              <a:rPr lang="en-AU" sz="4400" dirty="0">
                <a:latin typeface="Arial" panose="020B0604020202020204" pitchFamily="34" charset="0"/>
                <a:cs typeface="Arial" panose="020B0604020202020204" pitchFamily="34" charset="0"/>
              </a:rPr>
              <a:t> / UFRJ; </a:t>
            </a:r>
            <a:r>
              <a:rPr lang="en-AU" sz="44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AU" sz="4400" dirty="0">
                <a:latin typeface="Arial" panose="020B0604020202020204" pitchFamily="34" charset="0"/>
                <a:cs typeface="Arial" panose="020B0604020202020204" pitchFamily="34" charset="0"/>
              </a:rPr>
              <a:t>Instituto Nacional de </a:t>
            </a:r>
            <a:r>
              <a:rPr lang="en-AU" sz="4400" dirty="0" err="1">
                <a:latin typeface="Arial" panose="020B0604020202020204" pitchFamily="34" charset="0"/>
                <a:cs typeface="Arial" panose="020B0604020202020204" pitchFamily="34" charset="0"/>
              </a:rPr>
              <a:t>Câncer</a:t>
            </a:r>
            <a:r>
              <a:rPr lang="en-AU" sz="4400" dirty="0">
                <a:latin typeface="Arial" panose="020B0604020202020204" pitchFamily="34" charset="0"/>
                <a:cs typeface="Arial" panose="020B0604020202020204" pitchFamily="34" charset="0"/>
              </a:rPr>
              <a:t> - INCA</a:t>
            </a:r>
            <a:endParaRPr lang="pt-BR" sz="440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8F36215-C388-80F0-047D-CA245BED9B6B}"/>
              </a:ext>
            </a:extLst>
          </p:cNvPr>
          <p:cNvSpPr txBox="1"/>
          <p:nvPr/>
        </p:nvSpPr>
        <p:spPr>
          <a:xfrm>
            <a:off x="1333500" y="838200"/>
            <a:ext cx="3886200" cy="4185761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rgbClr val="2B71B7">
                  <a:tint val="23500"/>
                  <a:satMod val="160000"/>
                </a:srgb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pt-BR" sz="3800" b="1" dirty="0"/>
          </a:p>
          <a:p>
            <a:pPr algn="ctr"/>
            <a:endParaRPr lang="pt-BR" sz="3800" b="1" dirty="0"/>
          </a:p>
          <a:p>
            <a:pPr algn="ctr"/>
            <a:r>
              <a:rPr lang="pt-BR" sz="3800" b="1" dirty="0"/>
              <a:t>INSERT YOU INSTITUTION LOGO HERE</a:t>
            </a:r>
          </a:p>
          <a:p>
            <a:endParaRPr lang="pt-BR" sz="3800" b="1" dirty="0"/>
          </a:p>
          <a:p>
            <a:endParaRPr lang="pt-BR" sz="3800" b="1" dirty="0"/>
          </a:p>
        </p:txBody>
      </p:sp>
      <p:sp>
        <p:nvSpPr>
          <p:cNvPr id="7" name="Rectangle 23">
            <a:extLst>
              <a:ext uri="{FF2B5EF4-FFF2-40B4-BE49-F238E27FC236}">
                <a16:creationId xmlns:a16="http://schemas.microsoft.com/office/drawing/2014/main" id="{10AB8CF5-D51E-6DAE-7B3D-AF57213C2B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6858000"/>
            <a:ext cx="14630400" cy="10668000"/>
          </a:xfrm>
          <a:prstGeom prst="rect">
            <a:avLst/>
          </a:prstGeom>
          <a:solidFill>
            <a:schemeClr val="bg1"/>
          </a:solidFill>
          <a:ln w="25400">
            <a:solidFill>
              <a:srgbClr val="0070C0"/>
            </a:solidFill>
          </a:ln>
          <a:effectLst/>
        </p:spPr>
        <p:txBody>
          <a:bodyPr lIns="360000" tIns="360000" rIns="360000" bIns="36000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427774" eaLnBrk="0" hangingPunct="0">
              <a:spcBef>
                <a:spcPct val="50000"/>
              </a:spcBef>
            </a:pPr>
            <a:r>
              <a:rPr lang="en-US" sz="5400" b="1" cap="all" dirty="0">
                <a:latin typeface="Arial" panose="020B0604020202020204" pitchFamily="34" charset="0"/>
                <a:cs typeface="Arial" panose="020B0604020202020204" pitchFamily="34" charset="0"/>
              </a:rPr>
              <a:t>Abstract</a:t>
            </a:r>
          </a:p>
          <a:p>
            <a:pPr defTabSz="2427774" eaLnBrk="0" hangingPunct="0"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All sections may be edited by the authors, such as the size of the font, the section distribution and the color scheme.</a:t>
            </a:r>
          </a:p>
          <a:p>
            <a:pPr defTabSz="2427774" eaLnBrk="0" hangingPunct="0"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How to prepare your poster: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The body text: font size should be no smaller than 22 points and justify text.</a:t>
            </a:r>
          </a:p>
        </p:txBody>
      </p:sp>
      <p:sp>
        <p:nvSpPr>
          <p:cNvPr id="8" name="Rectangle 24">
            <a:extLst>
              <a:ext uri="{FF2B5EF4-FFF2-40B4-BE49-F238E27FC236}">
                <a16:creationId xmlns:a16="http://schemas.microsoft.com/office/drawing/2014/main" id="{C7A5A2F4-2880-2C97-557D-A878507A22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1" y="28803600"/>
            <a:ext cx="14630400" cy="4114800"/>
          </a:xfrm>
          <a:prstGeom prst="rect">
            <a:avLst/>
          </a:prstGeom>
          <a:solidFill>
            <a:schemeClr val="bg1"/>
          </a:solidFill>
          <a:ln w="25400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lIns="360000" tIns="360000" rIns="360000" bIns="36000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427774" eaLnBrk="0" hangingPunct="0">
              <a:spcBef>
                <a:spcPct val="50000"/>
              </a:spcBef>
            </a:pPr>
            <a:r>
              <a:rPr lang="en-US" sz="5400" b="1" cap="all" dirty="0"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  <a:endParaRPr lang="en-US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2427774"/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2427774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 body text: font size should be no smaller than 22 points and justify text.</a:t>
            </a:r>
            <a:endParaRPr lang="en-US" sz="2200" b="1" dirty="0">
              <a:solidFill>
                <a:srgbClr val="002269"/>
              </a:solidFill>
              <a:cs typeface="Arial" charset="0"/>
            </a:endParaRPr>
          </a:p>
          <a:p>
            <a:pPr defTabSz="2427774"/>
            <a:endParaRPr lang="en-US" sz="10183" b="1" dirty="0">
              <a:solidFill>
                <a:srgbClr val="002269"/>
              </a:solidFill>
              <a:cs typeface="Arial" charset="0"/>
            </a:endParaRPr>
          </a:p>
        </p:txBody>
      </p:sp>
      <p:sp>
        <p:nvSpPr>
          <p:cNvPr id="9" name="Rectangle 25">
            <a:extLst>
              <a:ext uri="{FF2B5EF4-FFF2-40B4-BE49-F238E27FC236}">
                <a16:creationId xmlns:a16="http://schemas.microsoft.com/office/drawing/2014/main" id="{849931B0-DA59-871C-B479-4085C0413C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7830800"/>
            <a:ext cx="31089600" cy="10578028"/>
          </a:xfrm>
          <a:prstGeom prst="rect">
            <a:avLst/>
          </a:prstGeom>
          <a:solidFill>
            <a:schemeClr val="bg1"/>
          </a:solidFill>
          <a:ln w="25400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lIns="360000" tIns="360000" rIns="360000" bIns="360000" numCol="1" spcCol="720685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427774" eaLnBrk="0" hangingPunct="0">
              <a:spcBef>
                <a:spcPct val="50000"/>
              </a:spcBef>
            </a:pPr>
            <a:r>
              <a:rPr lang="en-US" sz="5400" b="1" cap="all" dirty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endParaRPr lang="en-A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27">
            <a:extLst>
              <a:ext uri="{FF2B5EF4-FFF2-40B4-BE49-F238E27FC236}">
                <a16:creationId xmlns:a16="http://schemas.microsoft.com/office/drawing/2014/main" id="{534FC3F3-8F63-A36C-73B9-5D8D58CC6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16400" y="28803601"/>
            <a:ext cx="14630400" cy="2641600"/>
          </a:xfrm>
          <a:prstGeom prst="rect">
            <a:avLst/>
          </a:prstGeom>
          <a:solidFill>
            <a:schemeClr val="bg1"/>
          </a:solidFill>
          <a:ln w="25400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lIns="360000" tIns="360000" rIns="360000" bIns="36000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427774" eaLnBrk="0" hangingPunct="0">
              <a:spcBef>
                <a:spcPct val="50000"/>
              </a:spcBef>
            </a:pPr>
            <a:r>
              <a:rPr lang="en-GB" sz="5400" b="1" cap="all" dirty="0">
                <a:latin typeface="Arial" panose="020B0604020202020204" pitchFamily="34" charset="0"/>
                <a:cs typeface="Arial" panose="020B0604020202020204" pitchFamily="34" charset="0"/>
              </a:rPr>
              <a:t>REFERENCES </a:t>
            </a:r>
            <a:r>
              <a:rPr lang="en-GB" sz="5400" b="1" dirty="0">
                <a:latin typeface="Arial" panose="020B0604020202020204" pitchFamily="34" charset="0"/>
                <a:cs typeface="Arial" panose="020B0604020202020204" pitchFamily="34" charset="0"/>
              </a:rPr>
              <a:t>(optional)</a:t>
            </a:r>
          </a:p>
          <a:p>
            <a:pPr marL="0" marR="0" lvl="0" indent="0" algn="l" defTabSz="242777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body text: font size should be no smaller than 22 points and justify text.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rgbClr val="002269"/>
              </a:solidFill>
              <a:effectLst/>
              <a:uLnTx/>
              <a:uFillTx/>
              <a:latin typeface="Calibri" panose="020F0502020204030204"/>
              <a:ea typeface="+mn-ea"/>
              <a:cs typeface="Arial" charset="0"/>
            </a:endParaRPr>
          </a:p>
          <a:p>
            <a:pPr defTabSz="2427774" eaLnBrk="0" hangingPunct="0">
              <a:spcBef>
                <a:spcPct val="50000"/>
              </a:spcBef>
            </a:pPr>
            <a:endParaRPr lang="en-US" sz="5400" i="1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endParaRPr lang="en-US" sz="5400" i="1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endParaRPr lang="en-US" sz="5400" b="1" dirty="0">
              <a:solidFill>
                <a:srgbClr val="0070C0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defTabSz="2427774" eaLnBrk="0" hangingPunct="0">
              <a:spcBef>
                <a:spcPct val="50000"/>
              </a:spcBef>
            </a:pPr>
            <a:endParaRPr lang="en-GB" sz="5400" b="1" dirty="0">
              <a:solidFill>
                <a:srgbClr val="2B71B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2427774" eaLnBrk="0" hangingPunct="0"/>
            <a:endParaRPr lang="en-GB" sz="5400" b="1" dirty="0">
              <a:solidFill>
                <a:srgbClr val="2B71B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2427774" eaLnBrk="0" hangingPunct="0">
              <a:spcBef>
                <a:spcPct val="50000"/>
              </a:spcBef>
            </a:pPr>
            <a:endParaRPr lang="en-GB" sz="5400" b="1" dirty="0">
              <a:solidFill>
                <a:srgbClr val="2B71B7"/>
              </a:solidFill>
            </a:endParaRPr>
          </a:p>
          <a:p>
            <a:pPr defTabSz="2427774" eaLnBrk="0" hangingPunct="0">
              <a:spcBef>
                <a:spcPct val="50000"/>
              </a:spcBef>
            </a:pPr>
            <a:endParaRPr lang="en-US" sz="3600" dirty="0">
              <a:latin typeface="Arial" charset="0"/>
            </a:endParaRPr>
          </a:p>
        </p:txBody>
      </p:sp>
      <p:sp>
        <p:nvSpPr>
          <p:cNvPr id="12" name="Rectangle 29">
            <a:extLst>
              <a:ext uri="{FF2B5EF4-FFF2-40B4-BE49-F238E27FC236}">
                <a16:creationId xmlns:a16="http://schemas.microsoft.com/office/drawing/2014/main" id="{21ACC71D-0E18-7952-BEB5-2CBE9BB16E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16400" y="31669945"/>
            <a:ext cx="14630400" cy="3534456"/>
          </a:xfrm>
          <a:prstGeom prst="rect">
            <a:avLst/>
          </a:prstGeom>
          <a:solidFill>
            <a:schemeClr val="bg1"/>
          </a:solidFill>
          <a:ln w="25400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lIns="360000" tIns="360000" rIns="360000" bIns="36000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427774" eaLnBrk="0" hangingPunct="0">
              <a:spcBef>
                <a:spcPct val="50000"/>
              </a:spcBef>
            </a:pPr>
            <a:r>
              <a:rPr lang="en-GB" sz="5400" b="1" cap="all" dirty="0">
                <a:latin typeface="Arial" panose="020B0604020202020204" pitchFamily="34" charset="0"/>
                <a:cs typeface="Arial" panose="020B0604020202020204" pitchFamily="34" charset="0"/>
              </a:rPr>
              <a:t>Acknowledgements</a:t>
            </a:r>
            <a:endParaRPr lang="en-GB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242777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body text: font size should be no smaller than 22 points and justify text.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rgbClr val="002269"/>
              </a:solidFill>
              <a:effectLst/>
              <a:uLnTx/>
              <a:uFillTx/>
              <a:latin typeface="Calibri" panose="020F0502020204030204"/>
              <a:ea typeface="+mn-ea"/>
              <a:cs typeface="Arial" charset="0"/>
            </a:endParaRPr>
          </a:p>
          <a:p>
            <a:endParaRPr lang="en-US" sz="5400" b="1" dirty="0">
              <a:solidFill>
                <a:srgbClr val="0070C0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r>
              <a:rPr lang="en-US" sz="5400" b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SUPPORTED BY</a:t>
            </a:r>
          </a:p>
          <a:p>
            <a:pPr marL="0" marR="0" lvl="0" indent="0" algn="l" defTabSz="242777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body text: font size should be no smaller than 22 points and justify text.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rgbClr val="002269"/>
              </a:solidFill>
              <a:effectLst/>
              <a:uLnTx/>
              <a:uFillTx/>
              <a:latin typeface="Calibri" panose="020F0502020204030204"/>
              <a:ea typeface="+mn-ea"/>
              <a:cs typeface="Arial" charset="0"/>
            </a:endParaRPr>
          </a:p>
          <a:p>
            <a:endParaRPr lang="en-US" sz="5400" b="1" dirty="0">
              <a:solidFill>
                <a:srgbClr val="0070C0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defTabSz="2427774" eaLnBrk="0" hangingPunct="0">
              <a:spcBef>
                <a:spcPct val="50000"/>
              </a:spcBef>
            </a:pPr>
            <a:endParaRPr lang="en-US" sz="5400" b="1" dirty="0">
              <a:solidFill>
                <a:srgbClr val="2B71B7"/>
              </a:solidFill>
            </a:endParaRPr>
          </a:p>
        </p:txBody>
      </p:sp>
      <p:sp>
        <p:nvSpPr>
          <p:cNvPr id="13" name="Rectangle 37">
            <a:extLst>
              <a:ext uri="{FF2B5EF4-FFF2-40B4-BE49-F238E27FC236}">
                <a16:creationId xmlns:a16="http://schemas.microsoft.com/office/drawing/2014/main" id="{EC8E7EC3-16D9-C97A-9359-9B05474BED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1" y="33375600"/>
            <a:ext cx="14630400" cy="1828800"/>
          </a:xfrm>
          <a:prstGeom prst="rect">
            <a:avLst/>
          </a:prstGeom>
          <a:solidFill>
            <a:schemeClr val="bg1"/>
          </a:solidFill>
          <a:ln w="25400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lIns="360000" tIns="360000" rIns="360000" bIns="36000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00" b="1" cap="all" dirty="0">
                <a:latin typeface="Arial" panose="020B0604020202020204" pitchFamily="34" charset="0"/>
                <a:cs typeface="Arial" panose="020B0604020202020204" pitchFamily="34" charset="0"/>
              </a:rPr>
              <a:t>CONTACT INFORMATION</a:t>
            </a:r>
            <a:br>
              <a:rPr lang="en-GB" sz="5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e-mail:</a:t>
            </a:r>
            <a:endParaRPr lang="en-GB" sz="5400" cap="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Table 38">
            <a:extLst>
              <a:ext uri="{FF2B5EF4-FFF2-40B4-BE49-F238E27FC236}">
                <a16:creationId xmlns:a16="http://schemas.microsoft.com/office/drawing/2014/main" id="{1B1F63A0-92D2-5142-839F-1FA113EFB0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7287953"/>
              </p:ext>
            </p:extLst>
          </p:nvPr>
        </p:nvGraphicFramePr>
        <p:xfrm>
          <a:off x="21714938" y="20394216"/>
          <a:ext cx="9160135" cy="5657507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160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818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07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07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07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58538">
                <a:tc>
                  <a:txBody>
                    <a:bodyPr/>
                    <a:lstStyle/>
                    <a:p>
                      <a:endParaRPr lang="en-CA" sz="2900" dirty="0">
                        <a:solidFill>
                          <a:schemeClr val="tx1"/>
                        </a:solidFill>
                      </a:endParaRPr>
                    </a:p>
                  </a:txBody>
                  <a:tcPr marL="95314" marR="95314" marT="47657" marB="47657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2900" dirty="0">
                        <a:solidFill>
                          <a:schemeClr val="tx1"/>
                        </a:solidFill>
                      </a:endParaRPr>
                    </a:p>
                  </a:txBody>
                  <a:tcPr marL="95314" marR="95314" marT="47657" marB="47657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2900" dirty="0">
                        <a:solidFill>
                          <a:schemeClr val="tx1"/>
                        </a:solidFill>
                      </a:endParaRPr>
                    </a:p>
                  </a:txBody>
                  <a:tcPr marL="95314" marR="95314" marT="47657" marB="47657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2900" dirty="0">
                        <a:solidFill>
                          <a:schemeClr val="tx1"/>
                        </a:solidFill>
                      </a:endParaRPr>
                    </a:p>
                  </a:txBody>
                  <a:tcPr marL="95314" marR="95314" marT="47657" marB="47657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2900" dirty="0">
                        <a:solidFill>
                          <a:schemeClr val="tx1"/>
                        </a:solidFill>
                      </a:endParaRPr>
                    </a:p>
                  </a:txBody>
                  <a:tcPr marL="95314" marR="95314" marT="47657" marB="47657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8538">
                <a:tc>
                  <a:txBody>
                    <a:bodyPr/>
                    <a:lstStyle/>
                    <a:p>
                      <a:endParaRPr lang="en-CA" sz="2900" dirty="0">
                        <a:solidFill>
                          <a:schemeClr val="tx1"/>
                        </a:solidFill>
                      </a:endParaRPr>
                    </a:p>
                  </a:txBody>
                  <a:tcPr marL="95314" marR="95314" marT="47657" marB="47657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2900" dirty="0">
                        <a:solidFill>
                          <a:schemeClr val="tx1"/>
                        </a:solidFill>
                      </a:endParaRPr>
                    </a:p>
                  </a:txBody>
                  <a:tcPr marL="95314" marR="95314" marT="47657" marB="47657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2900" dirty="0">
                        <a:solidFill>
                          <a:schemeClr val="tx1"/>
                        </a:solidFill>
                      </a:endParaRPr>
                    </a:p>
                  </a:txBody>
                  <a:tcPr marL="95314" marR="95314" marT="47657" marB="47657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2900" dirty="0">
                        <a:solidFill>
                          <a:schemeClr val="tx1"/>
                        </a:solidFill>
                      </a:endParaRPr>
                    </a:p>
                  </a:txBody>
                  <a:tcPr marL="95314" marR="95314" marT="47657" marB="47657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2900" dirty="0">
                        <a:solidFill>
                          <a:schemeClr val="tx1"/>
                        </a:solidFill>
                      </a:endParaRPr>
                    </a:p>
                  </a:txBody>
                  <a:tcPr marL="95314" marR="95314" marT="47657" marB="47657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8538">
                <a:tc>
                  <a:txBody>
                    <a:bodyPr/>
                    <a:lstStyle/>
                    <a:p>
                      <a:endParaRPr lang="en-CA" sz="2900" dirty="0">
                        <a:solidFill>
                          <a:schemeClr val="tx1"/>
                        </a:solidFill>
                      </a:endParaRPr>
                    </a:p>
                  </a:txBody>
                  <a:tcPr marL="95314" marR="95314" marT="47657" marB="4765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2900" dirty="0">
                        <a:solidFill>
                          <a:schemeClr val="tx1"/>
                        </a:solidFill>
                      </a:endParaRPr>
                    </a:p>
                  </a:txBody>
                  <a:tcPr marL="95314" marR="95314" marT="47657" marB="4765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2900" dirty="0">
                        <a:solidFill>
                          <a:schemeClr val="tx1"/>
                        </a:solidFill>
                      </a:endParaRPr>
                    </a:p>
                  </a:txBody>
                  <a:tcPr marL="95314" marR="95314" marT="47657" marB="4765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2900" dirty="0">
                        <a:solidFill>
                          <a:schemeClr val="tx1"/>
                        </a:solidFill>
                      </a:endParaRPr>
                    </a:p>
                  </a:txBody>
                  <a:tcPr marL="95314" marR="95314" marT="47657" marB="4765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2900" dirty="0">
                        <a:solidFill>
                          <a:schemeClr val="tx1"/>
                        </a:solidFill>
                      </a:endParaRPr>
                    </a:p>
                  </a:txBody>
                  <a:tcPr marL="95314" marR="95314" marT="47657" marB="47657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8538">
                <a:tc>
                  <a:txBody>
                    <a:bodyPr/>
                    <a:lstStyle/>
                    <a:p>
                      <a:endParaRPr lang="en-CA" sz="2900" dirty="0">
                        <a:solidFill>
                          <a:schemeClr val="tx1"/>
                        </a:solidFill>
                      </a:endParaRPr>
                    </a:p>
                  </a:txBody>
                  <a:tcPr marL="95314" marR="95314" marT="47657" marB="47657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2900" dirty="0">
                        <a:solidFill>
                          <a:schemeClr val="tx1"/>
                        </a:solidFill>
                      </a:endParaRPr>
                    </a:p>
                  </a:txBody>
                  <a:tcPr marL="95314" marR="95314" marT="47657" marB="47657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2900" dirty="0">
                        <a:solidFill>
                          <a:schemeClr val="tx1"/>
                        </a:solidFill>
                      </a:endParaRPr>
                    </a:p>
                  </a:txBody>
                  <a:tcPr marL="95314" marR="95314" marT="47657" marB="47657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2900" dirty="0">
                        <a:solidFill>
                          <a:schemeClr val="tx1"/>
                        </a:solidFill>
                      </a:endParaRPr>
                    </a:p>
                  </a:txBody>
                  <a:tcPr marL="95314" marR="95314" marT="47657" marB="47657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2900" dirty="0">
                        <a:solidFill>
                          <a:schemeClr val="tx1"/>
                        </a:solidFill>
                      </a:endParaRPr>
                    </a:p>
                  </a:txBody>
                  <a:tcPr marL="95314" marR="95314" marT="47657" marB="47657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8392">
                <a:tc>
                  <a:txBody>
                    <a:bodyPr/>
                    <a:lstStyle/>
                    <a:p>
                      <a:endParaRPr lang="en-CA" sz="2900" dirty="0">
                        <a:solidFill>
                          <a:schemeClr val="tx1"/>
                        </a:solidFill>
                      </a:endParaRPr>
                    </a:p>
                  </a:txBody>
                  <a:tcPr marL="95314" marR="95314" marT="47657" marB="4765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2900" dirty="0">
                        <a:solidFill>
                          <a:schemeClr val="tx1"/>
                        </a:solidFill>
                      </a:endParaRPr>
                    </a:p>
                  </a:txBody>
                  <a:tcPr marL="95314" marR="95314" marT="47657" marB="4765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2900" dirty="0">
                        <a:solidFill>
                          <a:schemeClr val="tx1"/>
                        </a:solidFill>
                      </a:endParaRPr>
                    </a:p>
                  </a:txBody>
                  <a:tcPr marL="95314" marR="95314" marT="47657" marB="4765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2900" dirty="0">
                        <a:solidFill>
                          <a:schemeClr val="tx1"/>
                        </a:solidFill>
                      </a:endParaRPr>
                    </a:p>
                  </a:txBody>
                  <a:tcPr marL="95314" marR="95314" marT="47657" marB="4765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2900" dirty="0">
                        <a:solidFill>
                          <a:schemeClr val="tx1"/>
                        </a:solidFill>
                      </a:endParaRPr>
                    </a:p>
                  </a:txBody>
                  <a:tcPr marL="95314" marR="95314" marT="47657" marB="47657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8538">
                <a:tc>
                  <a:txBody>
                    <a:bodyPr/>
                    <a:lstStyle/>
                    <a:p>
                      <a:endParaRPr lang="en-CA" sz="2900" dirty="0">
                        <a:solidFill>
                          <a:schemeClr val="tx1"/>
                        </a:solidFill>
                      </a:endParaRPr>
                    </a:p>
                  </a:txBody>
                  <a:tcPr marL="95314" marR="95314" marT="47657" marB="47657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2900" dirty="0">
                        <a:solidFill>
                          <a:schemeClr val="tx1"/>
                        </a:solidFill>
                      </a:endParaRPr>
                    </a:p>
                  </a:txBody>
                  <a:tcPr marL="95314" marR="95314" marT="47657" marB="47657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2900" dirty="0">
                        <a:solidFill>
                          <a:schemeClr val="tx1"/>
                        </a:solidFill>
                      </a:endParaRPr>
                    </a:p>
                  </a:txBody>
                  <a:tcPr marL="95314" marR="95314" marT="47657" marB="47657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2900" dirty="0">
                        <a:solidFill>
                          <a:schemeClr val="tx1"/>
                        </a:solidFill>
                      </a:endParaRPr>
                    </a:p>
                  </a:txBody>
                  <a:tcPr marL="95314" marR="95314" marT="47657" marB="47657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2900" dirty="0">
                        <a:solidFill>
                          <a:schemeClr val="tx1"/>
                        </a:solidFill>
                      </a:endParaRPr>
                    </a:p>
                  </a:txBody>
                  <a:tcPr marL="95314" marR="95314" marT="47657" marB="47657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7296">
                <a:tc>
                  <a:txBody>
                    <a:bodyPr/>
                    <a:lstStyle/>
                    <a:p>
                      <a:endParaRPr lang="en-CA" sz="2900" dirty="0">
                        <a:solidFill>
                          <a:schemeClr val="tx1"/>
                        </a:solidFill>
                      </a:endParaRPr>
                    </a:p>
                  </a:txBody>
                  <a:tcPr marL="95314" marR="95314" marT="47657" marB="4765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2900" dirty="0">
                        <a:solidFill>
                          <a:schemeClr val="tx1"/>
                        </a:solidFill>
                      </a:endParaRPr>
                    </a:p>
                  </a:txBody>
                  <a:tcPr marL="95314" marR="95314" marT="47657" marB="4765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2900" dirty="0">
                        <a:solidFill>
                          <a:schemeClr val="tx1"/>
                        </a:solidFill>
                      </a:endParaRPr>
                    </a:p>
                  </a:txBody>
                  <a:tcPr marL="95314" marR="95314" marT="47657" marB="4765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2900" dirty="0">
                        <a:solidFill>
                          <a:schemeClr val="tx1"/>
                        </a:solidFill>
                      </a:endParaRPr>
                    </a:p>
                  </a:txBody>
                  <a:tcPr marL="95314" marR="95314" marT="47657" marB="4765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2900" dirty="0">
                        <a:solidFill>
                          <a:schemeClr val="tx1"/>
                        </a:solidFill>
                      </a:endParaRPr>
                    </a:p>
                  </a:txBody>
                  <a:tcPr marL="95314" marR="95314" marT="47657" marB="47657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8538">
                <a:tc>
                  <a:txBody>
                    <a:bodyPr/>
                    <a:lstStyle/>
                    <a:p>
                      <a:endParaRPr lang="en-CA" sz="2900" dirty="0">
                        <a:solidFill>
                          <a:schemeClr val="tx1"/>
                        </a:solidFill>
                      </a:endParaRPr>
                    </a:p>
                  </a:txBody>
                  <a:tcPr marL="95314" marR="95314" marT="47657" marB="47657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2900" dirty="0">
                        <a:solidFill>
                          <a:schemeClr val="tx1"/>
                        </a:solidFill>
                      </a:endParaRPr>
                    </a:p>
                  </a:txBody>
                  <a:tcPr marL="95314" marR="95314" marT="47657" marB="47657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2900" dirty="0">
                        <a:solidFill>
                          <a:schemeClr val="tx1"/>
                        </a:solidFill>
                      </a:endParaRPr>
                    </a:p>
                  </a:txBody>
                  <a:tcPr marL="95314" marR="95314" marT="47657" marB="47657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2900" dirty="0">
                        <a:solidFill>
                          <a:schemeClr val="tx1"/>
                        </a:solidFill>
                      </a:endParaRPr>
                    </a:p>
                  </a:txBody>
                  <a:tcPr marL="95314" marR="95314" marT="47657" marB="47657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2900" dirty="0">
                        <a:solidFill>
                          <a:schemeClr val="tx1"/>
                        </a:solidFill>
                      </a:endParaRPr>
                    </a:p>
                  </a:txBody>
                  <a:tcPr marL="95314" marR="95314" marT="47657" marB="47657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3171">
                <a:tc>
                  <a:txBody>
                    <a:bodyPr/>
                    <a:lstStyle/>
                    <a:p>
                      <a:endParaRPr lang="en-CA" sz="2900" dirty="0">
                        <a:solidFill>
                          <a:schemeClr val="tx1"/>
                        </a:solidFill>
                      </a:endParaRPr>
                    </a:p>
                  </a:txBody>
                  <a:tcPr marL="95314" marR="95314" marT="47657" marB="4765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2900" dirty="0">
                        <a:solidFill>
                          <a:schemeClr val="tx1"/>
                        </a:solidFill>
                      </a:endParaRPr>
                    </a:p>
                  </a:txBody>
                  <a:tcPr marL="95314" marR="95314" marT="47657" marB="4765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2900" dirty="0">
                        <a:solidFill>
                          <a:schemeClr val="tx1"/>
                        </a:solidFill>
                      </a:endParaRPr>
                    </a:p>
                  </a:txBody>
                  <a:tcPr marL="95314" marR="95314" marT="47657" marB="4765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2900" dirty="0">
                        <a:solidFill>
                          <a:schemeClr val="tx1"/>
                        </a:solidFill>
                      </a:endParaRPr>
                    </a:p>
                  </a:txBody>
                  <a:tcPr marL="95314" marR="95314" marT="47657" marB="4765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2900" dirty="0">
                        <a:solidFill>
                          <a:schemeClr val="tx1"/>
                        </a:solidFill>
                      </a:endParaRPr>
                    </a:p>
                  </a:txBody>
                  <a:tcPr marL="95314" marR="95314" marT="47657" marB="47657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58538">
                <a:tc>
                  <a:txBody>
                    <a:bodyPr/>
                    <a:lstStyle/>
                    <a:p>
                      <a:endParaRPr lang="en-CA" sz="2900" dirty="0">
                        <a:solidFill>
                          <a:schemeClr val="tx1"/>
                        </a:solidFill>
                      </a:endParaRPr>
                    </a:p>
                  </a:txBody>
                  <a:tcPr marL="95314" marR="95314" marT="47657" marB="47657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2900" dirty="0">
                        <a:solidFill>
                          <a:schemeClr val="tx1"/>
                        </a:solidFill>
                      </a:endParaRPr>
                    </a:p>
                  </a:txBody>
                  <a:tcPr marL="95314" marR="95314" marT="47657" marB="47657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2900" dirty="0">
                        <a:solidFill>
                          <a:schemeClr val="tx1"/>
                        </a:solidFill>
                      </a:endParaRPr>
                    </a:p>
                  </a:txBody>
                  <a:tcPr marL="95314" marR="95314" marT="47657" marB="47657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2900" dirty="0">
                        <a:solidFill>
                          <a:schemeClr val="tx1"/>
                        </a:solidFill>
                      </a:endParaRPr>
                    </a:p>
                  </a:txBody>
                  <a:tcPr marL="95314" marR="95314" marT="47657" marB="47657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2900" dirty="0">
                        <a:solidFill>
                          <a:schemeClr val="tx1"/>
                        </a:solidFill>
                      </a:endParaRPr>
                    </a:p>
                  </a:txBody>
                  <a:tcPr marL="95314" marR="95314" marT="47657" marB="47657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5" name="Rectangle 22">
            <a:extLst>
              <a:ext uri="{FF2B5EF4-FFF2-40B4-BE49-F238E27FC236}">
                <a16:creationId xmlns:a16="http://schemas.microsoft.com/office/drawing/2014/main" id="{AF7BE01B-70AD-8A14-8890-9D8B27734D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06200" y="19504712"/>
            <a:ext cx="8991600" cy="6462581"/>
          </a:xfrm>
          <a:prstGeom prst="rect">
            <a:avLst/>
          </a:prstGeom>
          <a:solidFill>
            <a:schemeClr val="bg1">
              <a:lumMod val="50000"/>
              <a:alpha val="48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331907" tIns="665955" rIns="1331907" bIns="665955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29467" dirty="0">
              <a:solidFill>
                <a:srgbClr val="2F2D55"/>
              </a:solidFill>
            </a:endParaRPr>
          </a:p>
        </p:txBody>
      </p:sp>
      <p:sp>
        <p:nvSpPr>
          <p:cNvPr id="10" name="Rectangle 26">
            <a:extLst>
              <a:ext uri="{FF2B5EF4-FFF2-40B4-BE49-F238E27FC236}">
                <a16:creationId xmlns:a16="http://schemas.microsoft.com/office/drawing/2014/main" id="{C6AE65DA-AB54-7601-2E3D-4D673DF15C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16400" y="6858000"/>
            <a:ext cx="14630400" cy="10668000"/>
          </a:xfrm>
          <a:prstGeom prst="rect">
            <a:avLst/>
          </a:prstGeom>
          <a:solidFill>
            <a:schemeClr val="bg1"/>
          </a:solidFill>
          <a:ln w="25400">
            <a:solidFill>
              <a:srgbClr val="0070C0"/>
            </a:solidFill>
          </a:ln>
          <a:effectLst/>
        </p:spPr>
        <p:txBody>
          <a:bodyPr lIns="360000" tIns="360000" rIns="360000" bIns="36000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17349" indent="-1017349" defTabSz="2427774" eaLnBrk="0" hangingPunct="0">
              <a:spcBef>
                <a:spcPct val="50000"/>
              </a:spcBef>
            </a:pPr>
            <a:r>
              <a:rPr lang="en-US" sz="5400" b="1" cap="all" dirty="0">
                <a:latin typeface="Arial" panose="020B0604020202020204" pitchFamily="34" charset="0"/>
                <a:cs typeface="Arial" panose="020B0604020202020204" pitchFamily="34" charset="0"/>
              </a:rPr>
              <a:t>Method</a:t>
            </a:r>
            <a:endParaRPr lang="en-US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17349" indent="-1017349" defTabSz="2427774" eaLnBrk="0" hangingPunct="0">
              <a:spcBef>
                <a:spcPct val="50000"/>
              </a:spcBef>
            </a:pPr>
            <a:endParaRPr lang="en-US" sz="3200" b="1" dirty="0">
              <a:solidFill>
                <a:srgbClr val="2B71B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17349" indent="-1017349" defTabSz="2427774" eaLnBrk="0" hangingPunct="0">
              <a:buSzPct val="60000"/>
              <a:buFont typeface="Arial" panose="020B0604020202020204" pitchFamily="34" charset="0"/>
              <a:buChar char="•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Titles should be in upper and lower case, not all capitals.</a:t>
            </a:r>
          </a:p>
          <a:p>
            <a:pPr marL="1017349" indent="-1017349" defTabSz="2427774" eaLnBrk="0" hangingPunct="0">
              <a:buSzPct val="60000"/>
              <a:buFont typeface="Arial" panose="020B0604020202020204" pitchFamily="34" charset="0"/>
              <a:buChar char="•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If necessary, use bold characters to emphasize your text.</a:t>
            </a:r>
          </a:p>
          <a:p>
            <a:pPr marL="1017349" indent="-1017349" defTabSz="2427774" eaLnBrk="0" hangingPunct="0">
              <a:buSzPct val="60000"/>
              <a:buFont typeface="Arial" panose="020B0604020202020204" pitchFamily="34" charset="0"/>
              <a:buChar char="•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Avoid overcrowd your poster.</a:t>
            </a:r>
          </a:p>
          <a:p>
            <a:pPr marL="1017349" indent="-1017349" defTabSz="2427774" eaLnBrk="0" hangingPunct="0">
              <a:buSzPct val="60000"/>
              <a:buFont typeface="Arial" panose="020B0604020202020204" pitchFamily="34" charset="0"/>
              <a:buChar char="•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Spell check and get someone else to proof-read it.</a:t>
            </a:r>
          </a:p>
          <a:p>
            <a:pPr marL="1017349" indent="-1017349" defTabSz="2427774" eaLnBrk="0" hangingPunct="0">
              <a:spcBef>
                <a:spcPct val="50000"/>
              </a:spcBef>
            </a:pPr>
            <a:endParaRPr lang="en-US" sz="5400" b="1" cap="all" dirty="0">
              <a:solidFill>
                <a:srgbClr val="2B71B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6" name="Espaço Reservado para Conteúdo 11">
            <a:extLst>
              <a:ext uri="{FF2B5EF4-FFF2-40B4-BE49-F238E27FC236}">
                <a16:creationId xmlns:a16="http://schemas.microsoft.com/office/drawing/2014/main" id="{039CCBE6-85AF-D9AA-E268-ABE43264D0F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0284215"/>
              </p:ext>
            </p:extLst>
          </p:nvPr>
        </p:nvGraphicFramePr>
        <p:xfrm>
          <a:off x="19033729" y="11766550"/>
          <a:ext cx="9027609" cy="3502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7" name="Text Box 14">
            <a:extLst>
              <a:ext uri="{FF2B5EF4-FFF2-40B4-BE49-F238E27FC236}">
                <a16:creationId xmlns:a16="http://schemas.microsoft.com/office/drawing/2014/main" id="{AD5874CE-243E-7C92-E5EF-B45E3E266C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399" y="18764702"/>
            <a:ext cx="10880221" cy="606272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lIns="360000" tIns="360000" rIns="360000" bIns="36000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Images such as photographs, graphs, diagrams, logos,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can be added to the poster. </a:t>
            </a:r>
          </a:p>
          <a:p>
            <a:pPr algn="just"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Avoid long tables. They will be difficult to read.</a:t>
            </a:r>
          </a:p>
          <a:p>
            <a:pPr algn="just"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Be aware of the image size you are importing. </a:t>
            </a:r>
          </a:p>
          <a:p>
            <a:pPr algn="just"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Graphs created in different programs (e.g.. Prism) should be saved as image (.jpeg or .tiff).</a:t>
            </a:r>
            <a:endParaRPr lang="en-A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 Box 16">
            <a:extLst>
              <a:ext uri="{FF2B5EF4-FFF2-40B4-BE49-F238E27FC236}">
                <a16:creationId xmlns:a16="http://schemas.microsoft.com/office/drawing/2014/main" id="{B8A1E346-EE7A-0CC4-3F63-7C9F884F03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06201" y="25817763"/>
            <a:ext cx="8953500" cy="1481339"/>
          </a:xfrm>
          <a:prstGeom prst="rect">
            <a:avLst/>
          </a:prstGeom>
          <a:noFill/>
          <a:ln w="25400">
            <a:noFill/>
          </a:ln>
          <a:effectLst/>
        </p:spPr>
        <p:txBody>
          <a:bodyPr wrap="square" lIns="360000" tIns="360000" rIns="360000" bIns="36000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eaLnBrk="1" hangingPunct="1"/>
            <a:r>
              <a:rPr lang="en-US" sz="2800" i="1" dirty="0">
                <a:solidFill>
                  <a:srgbClr val="3C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Captions - use font no smaller than 18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pt., justified and italic font</a:t>
            </a:r>
            <a:endParaRPr lang="en-CA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 Box 16">
            <a:extLst>
              <a:ext uri="{FF2B5EF4-FFF2-40B4-BE49-F238E27FC236}">
                <a16:creationId xmlns:a16="http://schemas.microsoft.com/office/drawing/2014/main" id="{1ACFE2AF-F82B-1FB2-260C-D93E871C95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97900" y="19138046"/>
            <a:ext cx="9448800" cy="1601537"/>
          </a:xfrm>
          <a:prstGeom prst="rect">
            <a:avLst/>
          </a:prstGeom>
          <a:noFill/>
          <a:ln w="25400">
            <a:noFill/>
          </a:ln>
          <a:effectLst/>
        </p:spPr>
        <p:txBody>
          <a:bodyPr wrap="square" lIns="360000" tIns="360000" rIns="360000" bIns="36000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eaLnBrk="1" hangingPunct="1"/>
            <a:r>
              <a:rPr lang="en-US" sz="2800" i="1" dirty="0" err="1">
                <a:solidFill>
                  <a:srgbClr val="3C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Capitions</a:t>
            </a:r>
            <a:r>
              <a:rPr lang="en-US" sz="2800" i="1" dirty="0">
                <a:solidFill>
                  <a:srgbClr val="3C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use font no smaller than 18 pt.,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justitied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and italic font</a:t>
            </a:r>
            <a:endParaRPr lang="en-CA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0" name="Gráfico 19">
            <a:extLst>
              <a:ext uri="{FF2B5EF4-FFF2-40B4-BE49-F238E27FC236}">
                <a16:creationId xmlns:a16="http://schemas.microsoft.com/office/drawing/2014/main" id="{8B551392-46FF-435C-61DA-AE371D4456E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82850056"/>
              </p:ext>
            </p:extLst>
          </p:nvPr>
        </p:nvGraphicFramePr>
        <p:xfrm>
          <a:off x="1128927" y="23184302"/>
          <a:ext cx="9192493" cy="46932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32495526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</TotalTime>
  <Words>331</Words>
  <Application>Microsoft Macintosh PowerPoint</Application>
  <PresentationFormat>Personalizar</PresentationFormat>
  <Paragraphs>45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Vanessa Sandim</dc:creator>
  <cp:lastModifiedBy>Fernando Gameleira</cp:lastModifiedBy>
  <cp:revision>8</cp:revision>
  <dcterms:created xsi:type="dcterms:W3CDTF">2022-10-17T19:36:48Z</dcterms:created>
  <dcterms:modified xsi:type="dcterms:W3CDTF">2024-07-30T21:50:32Z</dcterms:modified>
</cp:coreProperties>
</file>